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sldIdLst>
    <p:sldId id="256" r:id="rId4"/>
  </p:sldIdLst>
  <p:sldSz cx="30275213" cy="42803763"/>
  <p:notesSz cx="6858000" cy="9144000"/>
  <p:defaultTextStyle>
    <a:defPPr>
      <a:defRPr lang="es-E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4660"/>
  </p:normalViewPr>
  <p:slideViewPr>
    <p:cSldViewPr snapToGrid="0">
      <p:cViewPr>
        <p:scale>
          <a:sx n="25" d="100"/>
          <a:sy n="25" d="100"/>
        </p:scale>
        <p:origin x="1380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C83F0-F247-4589-A50C-CF20EDD3C984}" type="doc">
      <dgm:prSet loTypeId="urn:microsoft.com/office/officeart/2008/layout/BendingPictureBlocks" loCatId="picture" qsTypeId="urn:microsoft.com/office/officeart/2005/8/quickstyle/simple5" qsCatId="simple" csTypeId="urn:microsoft.com/office/officeart/2005/8/colors/colorful3" csCatId="colorful" phldr="1"/>
      <dgm:spPr/>
    </dgm:pt>
    <dgm:pt modelId="{35910E94-7670-419C-A963-C26D17DBDE97}">
      <dgm:prSet phldrT="[Texto]"/>
      <dgm:spPr/>
      <dgm:t>
        <a:bodyPr/>
        <a:lstStyle/>
        <a:p>
          <a:r>
            <a:rPr lang="es-ES" u="none" dirty="0"/>
            <a:t>1. Unión de imágenes mediante </a:t>
          </a:r>
          <a:r>
            <a:rPr lang="es-ES" u="none" dirty="0" err="1"/>
            <a:t>OpenCV</a:t>
          </a:r>
          <a:endParaRPr lang="es-ES" u="none" dirty="0"/>
        </a:p>
      </dgm:t>
    </dgm:pt>
    <dgm:pt modelId="{326A9741-8BE6-4650-B6A3-2813EA93DECA}" type="parTrans" cxnId="{26A76C67-CD6B-44A2-B711-DBDDEE6F2708}">
      <dgm:prSet/>
      <dgm:spPr/>
      <dgm:t>
        <a:bodyPr/>
        <a:lstStyle/>
        <a:p>
          <a:endParaRPr lang="es-ES" u="none"/>
        </a:p>
      </dgm:t>
    </dgm:pt>
    <dgm:pt modelId="{2B140926-06B6-4C89-A29E-BC6EF1723AE2}" type="sibTrans" cxnId="{26A76C67-CD6B-44A2-B711-DBDDEE6F2708}">
      <dgm:prSet/>
      <dgm:spPr/>
      <dgm:t>
        <a:bodyPr/>
        <a:lstStyle/>
        <a:p>
          <a:endParaRPr lang="es-ES" u="none"/>
        </a:p>
      </dgm:t>
    </dgm:pt>
    <dgm:pt modelId="{33F8169C-FEAA-449F-9A4F-A8AF6E80D0E5}">
      <dgm:prSet phldrT="[Texto]"/>
      <dgm:spPr/>
      <dgm:t>
        <a:bodyPr/>
        <a:lstStyle/>
        <a:p>
          <a:r>
            <a:rPr lang="es-ES" u="none" dirty="0"/>
            <a:t>2. Preparación de la imagen completa</a:t>
          </a:r>
        </a:p>
      </dgm:t>
    </dgm:pt>
    <dgm:pt modelId="{19DB9C3A-9C10-4630-8AE1-26D9AC3C55B0}" type="parTrans" cxnId="{9EC6DA69-6762-446A-B6F4-42477964BB21}">
      <dgm:prSet/>
      <dgm:spPr/>
      <dgm:t>
        <a:bodyPr/>
        <a:lstStyle/>
        <a:p>
          <a:endParaRPr lang="es-ES" u="none"/>
        </a:p>
      </dgm:t>
    </dgm:pt>
    <dgm:pt modelId="{8CAD7DE2-C041-423E-91D6-20152675BF61}" type="sibTrans" cxnId="{9EC6DA69-6762-446A-B6F4-42477964BB21}">
      <dgm:prSet/>
      <dgm:spPr/>
      <dgm:t>
        <a:bodyPr/>
        <a:lstStyle/>
        <a:p>
          <a:endParaRPr lang="es-ES" u="none"/>
        </a:p>
      </dgm:t>
    </dgm:pt>
    <dgm:pt modelId="{B604324C-FE13-4A8E-B472-FFABC1542819}">
      <dgm:prSet phldrT="[Texto]"/>
      <dgm:spPr/>
      <dgm:t>
        <a:bodyPr/>
        <a:lstStyle/>
        <a:p>
          <a:r>
            <a:rPr lang="es-ES" u="none" dirty="0"/>
            <a:t>3. Filtrado y automarcado de perikymata</a:t>
          </a:r>
        </a:p>
      </dgm:t>
    </dgm:pt>
    <dgm:pt modelId="{4568647D-8C52-4C29-ACD0-A1FCEE8AB4A8}" type="parTrans" cxnId="{E45382E1-86AA-4E58-803B-26081E8487D9}">
      <dgm:prSet/>
      <dgm:spPr/>
      <dgm:t>
        <a:bodyPr/>
        <a:lstStyle/>
        <a:p>
          <a:endParaRPr lang="es-ES" u="none"/>
        </a:p>
      </dgm:t>
    </dgm:pt>
    <dgm:pt modelId="{69275294-47AD-4EE9-B51D-9207D4814492}" type="sibTrans" cxnId="{E45382E1-86AA-4E58-803B-26081E8487D9}">
      <dgm:prSet/>
      <dgm:spPr/>
      <dgm:t>
        <a:bodyPr/>
        <a:lstStyle/>
        <a:p>
          <a:endParaRPr lang="es-ES" u="none"/>
        </a:p>
      </dgm:t>
    </dgm:pt>
    <dgm:pt modelId="{54433971-0229-4B5D-B204-8F6210496864}" type="pres">
      <dgm:prSet presAssocID="{2BBC83F0-F247-4589-A50C-CF20EDD3C984}" presName="Name0" presStyleCnt="0">
        <dgm:presLayoutVars>
          <dgm:dir/>
          <dgm:resizeHandles/>
        </dgm:presLayoutVars>
      </dgm:prSet>
      <dgm:spPr/>
    </dgm:pt>
    <dgm:pt modelId="{B286A3BF-5B32-4F64-8E18-88393E108E6B}" type="pres">
      <dgm:prSet presAssocID="{35910E94-7670-419C-A963-C26D17DBDE97}" presName="composite" presStyleCnt="0"/>
      <dgm:spPr/>
    </dgm:pt>
    <dgm:pt modelId="{0B7AC9B5-B0F7-416C-8E91-2B0A01FA17CD}" type="pres">
      <dgm:prSet presAssocID="{35910E94-7670-419C-A963-C26D17DBDE97}" presName="rect1" presStyleLbl="bgImgPlace1" presStyleIdx="0" presStyleCnt="3" custLinFactNeighborX="-25734" custLinFactNeighborY="-790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6" t="65" r="-216" b="65"/>
          </a:stretch>
        </a:blipFill>
      </dgm:spPr>
    </dgm:pt>
    <dgm:pt modelId="{029E559F-F645-4050-89C5-05871C8ED9BF}" type="pres">
      <dgm:prSet presAssocID="{35910E94-7670-419C-A963-C26D17DBDE97}" presName="rect2" presStyleLbl="node1" presStyleIdx="0" presStyleCnt="3" custLinFactNeighborX="-23510" custLinFactNeighborY="28151">
        <dgm:presLayoutVars>
          <dgm:bulletEnabled val="1"/>
        </dgm:presLayoutVars>
      </dgm:prSet>
      <dgm:spPr/>
    </dgm:pt>
    <dgm:pt modelId="{0396DF09-7775-46E0-9CC5-0022A06775E0}" type="pres">
      <dgm:prSet presAssocID="{2B140926-06B6-4C89-A29E-BC6EF1723AE2}" presName="sibTrans" presStyleCnt="0"/>
      <dgm:spPr/>
    </dgm:pt>
    <dgm:pt modelId="{AD005C35-3521-4118-B3FD-CC221EE9A578}" type="pres">
      <dgm:prSet presAssocID="{33F8169C-FEAA-449F-9A4F-A8AF6E80D0E5}" presName="composite" presStyleCnt="0"/>
      <dgm:spPr/>
    </dgm:pt>
    <dgm:pt modelId="{2464761D-283D-440F-94FF-8C96B464EC1F}" type="pres">
      <dgm:prSet presAssocID="{33F8169C-FEAA-449F-9A4F-A8AF6E80D0E5}" presName="rect1" presStyleLbl="bgImgPlace1" presStyleIdx="1" presStyleCnt="3" custScaleX="182105" custScaleY="112958" custLinFactNeighborX="-9298" custLinFactNeighborY="-10921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" t="65" r="-69" b="65"/>
          </a:stretch>
        </a:blipFill>
      </dgm:spPr>
    </dgm:pt>
    <dgm:pt modelId="{39609F63-7627-4E25-87EF-CAEF183BFD23}" type="pres">
      <dgm:prSet presAssocID="{33F8169C-FEAA-449F-9A4F-A8AF6E80D0E5}" presName="rect2" presStyleLbl="node1" presStyleIdx="1" presStyleCnt="3" custScaleX="110228" custLinFactX="100000" custLinFactNeighborX="157693" custLinFactNeighborY="26853">
        <dgm:presLayoutVars>
          <dgm:bulletEnabled val="1"/>
        </dgm:presLayoutVars>
      </dgm:prSet>
      <dgm:spPr/>
    </dgm:pt>
    <dgm:pt modelId="{2948C953-10C3-4FB3-A78D-02A41A032547}" type="pres">
      <dgm:prSet presAssocID="{8CAD7DE2-C041-423E-91D6-20152675BF61}" presName="sibTrans" presStyleCnt="0"/>
      <dgm:spPr/>
    </dgm:pt>
    <dgm:pt modelId="{AA184966-1E49-41C3-AF5F-E66B1120EAFD}" type="pres">
      <dgm:prSet presAssocID="{B604324C-FE13-4A8E-B472-FFABC1542819}" presName="composite" presStyleCnt="0"/>
      <dgm:spPr/>
    </dgm:pt>
    <dgm:pt modelId="{D02456C0-C4BA-49AF-AAEA-536BC5841063}" type="pres">
      <dgm:prSet presAssocID="{B604324C-FE13-4A8E-B472-FFABC1542819}" presName="rect1" presStyleLbl="bgImgPlace1" presStyleIdx="2" presStyleCnt="3" custScaleX="196198" custScaleY="119064" custLinFactNeighborX="-6594" custLinFactNeighborY="-1310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" t="65" r="-4" b="65"/>
          </a:stretch>
        </a:blipFill>
      </dgm:spPr>
    </dgm:pt>
    <dgm:pt modelId="{49418634-C2B0-4A34-B2C4-05ECA4745EAC}" type="pres">
      <dgm:prSet presAssocID="{B604324C-FE13-4A8E-B472-FFABC1542819}" presName="rect2" presStyleLbl="node1" presStyleIdx="2" presStyleCnt="3" custScaleX="191291" custScaleY="43484" custLinFactNeighborX="99945" custLinFactNeighborY="43244">
        <dgm:presLayoutVars>
          <dgm:bulletEnabled val="1"/>
        </dgm:presLayoutVars>
      </dgm:prSet>
      <dgm:spPr/>
    </dgm:pt>
  </dgm:ptLst>
  <dgm:cxnLst>
    <dgm:cxn modelId="{1D118B66-3089-4863-A227-5A54895E0856}" type="presOf" srcId="{33F8169C-FEAA-449F-9A4F-A8AF6E80D0E5}" destId="{39609F63-7627-4E25-87EF-CAEF183BFD23}" srcOrd="0" destOrd="0" presId="urn:microsoft.com/office/officeart/2008/layout/BendingPictureBlocks"/>
    <dgm:cxn modelId="{26A76C67-CD6B-44A2-B711-DBDDEE6F2708}" srcId="{2BBC83F0-F247-4589-A50C-CF20EDD3C984}" destId="{35910E94-7670-419C-A963-C26D17DBDE97}" srcOrd="0" destOrd="0" parTransId="{326A9741-8BE6-4650-B6A3-2813EA93DECA}" sibTransId="{2B140926-06B6-4C89-A29E-BC6EF1723AE2}"/>
    <dgm:cxn modelId="{9EC6DA69-6762-446A-B6F4-42477964BB21}" srcId="{2BBC83F0-F247-4589-A50C-CF20EDD3C984}" destId="{33F8169C-FEAA-449F-9A4F-A8AF6E80D0E5}" srcOrd="1" destOrd="0" parTransId="{19DB9C3A-9C10-4630-8AE1-26D9AC3C55B0}" sibTransId="{8CAD7DE2-C041-423E-91D6-20152675BF61}"/>
    <dgm:cxn modelId="{1904DC87-F12C-405E-AB4F-42CD4684EF9B}" type="presOf" srcId="{35910E94-7670-419C-A963-C26D17DBDE97}" destId="{029E559F-F645-4050-89C5-05871C8ED9BF}" srcOrd="0" destOrd="0" presId="urn:microsoft.com/office/officeart/2008/layout/BendingPictureBlocks"/>
    <dgm:cxn modelId="{E45382E1-86AA-4E58-803B-26081E8487D9}" srcId="{2BBC83F0-F247-4589-A50C-CF20EDD3C984}" destId="{B604324C-FE13-4A8E-B472-FFABC1542819}" srcOrd="2" destOrd="0" parTransId="{4568647D-8C52-4C29-ACD0-A1FCEE8AB4A8}" sibTransId="{69275294-47AD-4EE9-B51D-9207D4814492}"/>
    <dgm:cxn modelId="{1CA067E8-6E62-4F3A-9F0C-97F747A6AE00}" type="presOf" srcId="{B604324C-FE13-4A8E-B472-FFABC1542819}" destId="{49418634-C2B0-4A34-B2C4-05ECA4745EAC}" srcOrd="0" destOrd="0" presId="urn:microsoft.com/office/officeart/2008/layout/BendingPictureBlocks"/>
    <dgm:cxn modelId="{AA1E6BFD-67C1-4D1A-A7A8-6F56058F3661}" type="presOf" srcId="{2BBC83F0-F247-4589-A50C-CF20EDD3C984}" destId="{54433971-0229-4B5D-B204-8F6210496864}" srcOrd="0" destOrd="0" presId="urn:microsoft.com/office/officeart/2008/layout/BendingPictureBlocks"/>
    <dgm:cxn modelId="{CE2DA2DE-1AB3-425B-AE78-D2158B61E1F9}" type="presParOf" srcId="{54433971-0229-4B5D-B204-8F6210496864}" destId="{B286A3BF-5B32-4F64-8E18-88393E108E6B}" srcOrd="0" destOrd="0" presId="urn:microsoft.com/office/officeart/2008/layout/BendingPictureBlocks"/>
    <dgm:cxn modelId="{85F7F9B2-5412-44A9-A860-27D6CCAE7CB4}" type="presParOf" srcId="{B286A3BF-5B32-4F64-8E18-88393E108E6B}" destId="{0B7AC9B5-B0F7-416C-8E91-2B0A01FA17CD}" srcOrd="0" destOrd="0" presId="urn:microsoft.com/office/officeart/2008/layout/BendingPictureBlocks"/>
    <dgm:cxn modelId="{68D8A5A5-A7E8-45AB-B264-41B6155C7592}" type="presParOf" srcId="{B286A3BF-5B32-4F64-8E18-88393E108E6B}" destId="{029E559F-F645-4050-89C5-05871C8ED9BF}" srcOrd="1" destOrd="0" presId="urn:microsoft.com/office/officeart/2008/layout/BendingPictureBlocks"/>
    <dgm:cxn modelId="{5E37A1C7-6926-446D-BF63-C46552DFBFA6}" type="presParOf" srcId="{54433971-0229-4B5D-B204-8F6210496864}" destId="{0396DF09-7775-46E0-9CC5-0022A06775E0}" srcOrd="1" destOrd="0" presId="urn:microsoft.com/office/officeart/2008/layout/BendingPictureBlocks"/>
    <dgm:cxn modelId="{1ABF1A8C-16CB-4C92-95D3-7B74BF1A63B8}" type="presParOf" srcId="{54433971-0229-4B5D-B204-8F6210496864}" destId="{AD005C35-3521-4118-B3FD-CC221EE9A578}" srcOrd="2" destOrd="0" presId="urn:microsoft.com/office/officeart/2008/layout/BendingPictureBlocks"/>
    <dgm:cxn modelId="{518E0BFE-CD01-4B6B-B586-9B3759B5C9D1}" type="presParOf" srcId="{AD005C35-3521-4118-B3FD-CC221EE9A578}" destId="{2464761D-283D-440F-94FF-8C96B464EC1F}" srcOrd="0" destOrd="0" presId="urn:microsoft.com/office/officeart/2008/layout/BendingPictureBlocks"/>
    <dgm:cxn modelId="{2F8319F2-BE14-4FC9-A75C-8DC43EF8DB02}" type="presParOf" srcId="{AD005C35-3521-4118-B3FD-CC221EE9A578}" destId="{39609F63-7627-4E25-87EF-CAEF183BFD23}" srcOrd="1" destOrd="0" presId="urn:microsoft.com/office/officeart/2008/layout/BendingPictureBlocks"/>
    <dgm:cxn modelId="{F93C1988-7D66-422B-91EC-89565D2184BF}" type="presParOf" srcId="{54433971-0229-4B5D-B204-8F6210496864}" destId="{2948C953-10C3-4FB3-A78D-02A41A032547}" srcOrd="3" destOrd="0" presId="urn:microsoft.com/office/officeart/2008/layout/BendingPictureBlocks"/>
    <dgm:cxn modelId="{ED16BBA7-2BBF-4262-937B-63235DBC946B}" type="presParOf" srcId="{54433971-0229-4B5D-B204-8F6210496864}" destId="{AA184966-1E49-41C3-AF5F-E66B1120EAFD}" srcOrd="4" destOrd="0" presId="urn:microsoft.com/office/officeart/2008/layout/BendingPictureBlocks"/>
    <dgm:cxn modelId="{1537DEC0-C1D3-43D0-A3F1-AF2E37368773}" type="presParOf" srcId="{AA184966-1E49-41C3-AF5F-E66B1120EAFD}" destId="{D02456C0-C4BA-49AF-AAEA-536BC5841063}" srcOrd="0" destOrd="0" presId="urn:microsoft.com/office/officeart/2008/layout/BendingPictureBlocks"/>
    <dgm:cxn modelId="{AB2CC945-DD7D-4513-B15B-185190011E5C}" type="presParOf" srcId="{AA184966-1E49-41C3-AF5F-E66B1120EAFD}" destId="{49418634-C2B0-4A34-B2C4-05ECA4745EAC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6A1C1B-11E6-46F8-BF0F-9E2AFD075807}" type="doc">
      <dgm:prSet loTypeId="urn:microsoft.com/office/officeart/2008/layout/PictureAccentLis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0455D5E8-AEAA-4202-92B6-E38BA1AF6BEF}">
      <dgm:prSet phldrT="[Texto]"/>
      <dgm:spPr/>
      <dgm:t>
        <a:bodyPr/>
        <a:lstStyle/>
        <a:p>
          <a:pPr algn="ctr"/>
          <a:r>
            <a:rPr lang="es-ES" dirty="0"/>
            <a:t>Añadido soporte multiplataforma</a:t>
          </a:r>
        </a:p>
      </dgm:t>
    </dgm:pt>
    <dgm:pt modelId="{710087D1-D7B7-4CCA-8E22-E585A7F04F57}" type="parTrans" cxnId="{BAFE547F-6838-4023-B88A-AC69D79786B8}">
      <dgm:prSet/>
      <dgm:spPr/>
      <dgm:t>
        <a:bodyPr/>
        <a:lstStyle/>
        <a:p>
          <a:endParaRPr lang="es-ES"/>
        </a:p>
      </dgm:t>
    </dgm:pt>
    <dgm:pt modelId="{AEEFC4F7-CAF1-490A-BFF5-1968FCA871D2}" type="sibTrans" cxnId="{BAFE547F-6838-4023-B88A-AC69D79786B8}">
      <dgm:prSet/>
      <dgm:spPr/>
      <dgm:t>
        <a:bodyPr/>
        <a:lstStyle/>
        <a:p>
          <a:endParaRPr lang="es-ES"/>
        </a:p>
      </dgm:t>
    </dgm:pt>
    <dgm:pt modelId="{DA649B60-8DBD-4A81-8383-452BA84B2167}">
      <dgm:prSet phldrT="[Texto]"/>
      <dgm:spPr/>
      <dgm:t>
        <a:bodyPr/>
        <a:lstStyle/>
        <a:p>
          <a:r>
            <a:rPr lang="es-ES" dirty="0"/>
            <a:t>Eliminadas dependencias dinámicas</a:t>
          </a:r>
        </a:p>
      </dgm:t>
    </dgm:pt>
    <dgm:pt modelId="{7DE1E4B0-BBE9-4F25-A510-2A557E78391B}" type="parTrans" cxnId="{A41B3928-1F6D-4E54-A07C-C5FC037B1600}">
      <dgm:prSet/>
      <dgm:spPr/>
      <dgm:t>
        <a:bodyPr/>
        <a:lstStyle/>
        <a:p>
          <a:endParaRPr lang="es-ES"/>
        </a:p>
      </dgm:t>
    </dgm:pt>
    <dgm:pt modelId="{1A16F7DD-25EA-48CF-A4F8-9A4A498EE504}" type="sibTrans" cxnId="{A41B3928-1F6D-4E54-A07C-C5FC037B1600}">
      <dgm:prSet/>
      <dgm:spPr/>
      <dgm:t>
        <a:bodyPr/>
        <a:lstStyle/>
        <a:p>
          <a:endParaRPr lang="es-ES"/>
        </a:p>
      </dgm:t>
    </dgm:pt>
    <dgm:pt modelId="{C1CC3996-4704-4920-B1C6-41BA90CE92B2}">
      <dgm:prSet phldrT="[Texto]"/>
      <dgm:spPr/>
      <dgm:t>
        <a:bodyPr/>
        <a:lstStyle/>
        <a:p>
          <a:r>
            <a:rPr lang="es-ES" dirty="0"/>
            <a:t>Corrección de errores</a:t>
          </a:r>
        </a:p>
      </dgm:t>
    </dgm:pt>
    <dgm:pt modelId="{D8F5BCAC-E28E-4593-8A27-368EB5C05206}" type="parTrans" cxnId="{BD0100A1-3BA9-4211-94A0-F59AFE04CF89}">
      <dgm:prSet/>
      <dgm:spPr/>
      <dgm:t>
        <a:bodyPr/>
        <a:lstStyle/>
        <a:p>
          <a:endParaRPr lang="es-ES"/>
        </a:p>
      </dgm:t>
    </dgm:pt>
    <dgm:pt modelId="{773D5D7A-C707-4B43-A48D-F0DECA4DF72D}" type="sibTrans" cxnId="{BD0100A1-3BA9-4211-94A0-F59AFE04CF89}">
      <dgm:prSet/>
      <dgm:spPr/>
      <dgm:t>
        <a:bodyPr/>
        <a:lstStyle/>
        <a:p>
          <a:endParaRPr lang="es-ES"/>
        </a:p>
      </dgm:t>
    </dgm:pt>
    <dgm:pt modelId="{5E8BFA37-864D-4769-ADEE-6A63B719EEB3}" type="pres">
      <dgm:prSet presAssocID="{506A1C1B-11E6-46F8-BF0F-9E2AFD075807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0E7B81D-4AA8-45CA-845A-F42FA51140FB}" type="pres">
      <dgm:prSet presAssocID="{DA649B60-8DBD-4A81-8383-452BA84B2167}" presName="root" presStyleCnt="0">
        <dgm:presLayoutVars>
          <dgm:chMax/>
          <dgm:chPref val="4"/>
        </dgm:presLayoutVars>
      </dgm:prSet>
      <dgm:spPr/>
    </dgm:pt>
    <dgm:pt modelId="{B2905023-73D1-4D45-B2FB-4854F728C8EB}" type="pres">
      <dgm:prSet presAssocID="{DA649B60-8DBD-4A81-8383-452BA84B2167}" presName="rootComposite" presStyleCnt="0">
        <dgm:presLayoutVars/>
      </dgm:prSet>
      <dgm:spPr/>
    </dgm:pt>
    <dgm:pt modelId="{A396E151-C0AB-46D3-B8D7-3824E2777F05}" type="pres">
      <dgm:prSet presAssocID="{DA649B60-8DBD-4A81-8383-452BA84B2167}" presName="rootText" presStyleLbl="node0" presStyleIdx="0" presStyleCnt="3" custLinFactX="100000" custLinFactY="-147515" custLinFactNeighborX="116010" custLinFactNeighborY="-200000">
        <dgm:presLayoutVars>
          <dgm:chMax/>
          <dgm:chPref val="4"/>
        </dgm:presLayoutVars>
      </dgm:prSet>
      <dgm:spPr/>
    </dgm:pt>
    <dgm:pt modelId="{EF8AB788-0A85-46A1-9AD7-7A05FA0D5425}" type="pres">
      <dgm:prSet presAssocID="{DA649B60-8DBD-4A81-8383-452BA84B2167}" presName="childShape" presStyleCnt="0">
        <dgm:presLayoutVars>
          <dgm:chMax val="0"/>
          <dgm:chPref val="0"/>
        </dgm:presLayoutVars>
      </dgm:prSet>
      <dgm:spPr/>
    </dgm:pt>
    <dgm:pt modelId="{E47CE69B-CB21-46F1-A393-B40ED76CB080}" type="pres">
      <dgm:prSet presAssocID="{C1CC3996-4704-4920-B1C6-41BA90CE92B2}" presName="root" presStyleCnt="0">
        <dgm:presLayoutVars>
          <dgm:chMax/>
          <dgm:chPref val="4"/>
        </dgm:presLayoutVars>
      </dgm:prSet>
      <dgm:spPr/>
    </dgm:pt>
    <dgm:pt modelId="{B305769D-5DBF-4F4A-8867-7C64977A4B7D}" type="pres">
      <dgm:prSet presAssocID="{C1CC3996-4704-4920-B1C6-41BA90CE92B2}" presName="rootComposite" presStyleCnt="0">
        <dgm:presLayoutVars/>
      </dgm:prSet>
      <dgm:spPr/>
    </dgm:pt>
    <dgm:pt modelId="{6335EB7D-84E6-45AE-BA99-99136BCE8AC7}" type="pres">
      <dgm:prSet presAssocID="{C1CC3996-4704-4920-B1C6-41BA90CE92B2}" presName="rootText" presStyleLbl="node0" presStyleIdx="1" presStyleCnt="3" custLinFactX="6010" custLinFactY="-100000" custLinFactNeighborX="100000" custLinFactNeighborY="-124593">
        <dgm:presLayoutVars>
          <dgm:chMax/>
          <dgm:chPref val="4"/>
        </dgm:presLayoutVars>
      </dgm:prSet>
      <dgm:spPr/>
    </dgm:pt>
    <dgm:pt modelId="{764A1184-7672-4C1E-A719-144AD3B3CED3}" type="pres">
      <dgm:prSet presAssocID="{C1CC3996-4704-4920-B1C6-41BA90CE92B2}" presName="childShape" presStyleCnt="0">
        <dgm:presLayoutVars>
          <dgm:chMax val="0"/>
          <dgm:chPref val="0"/>
        </dgm:presLayoutVars>
      </dgm:prSet>
      <dgm:spPr/>
    </dgm:pt>
    <dgm:pt modelId="{82E58C44-351B-418F-8223-56FABCCFBCA1}" type="pres">
      <dgm:prSet presAssocID="{0455D5E8-AEAA-4202-92B6-E38BA1AF6BEF}" presName="root" presStyleCnt="0">
        <dgm:presLayoutVars>
          <dgm:chMax/>
          <dgm:chPref val="4"/>
        </dgm:presLayoutVars>
      </dgm:prSet>
      <dgm:spPr/>
    </dgm:pt>
    <dgm:pt modelId="{344D4E74-1AB6-410E-913F-63208E6BEC30}" type="pres">
      <dgm:prSet presAssocID="{0455D5E8-AEAA-4202-92B6-E38BA1AF6BEF}" presName="rootComposite" presStyleCnt="0">
        <dgm:presLayoutVars/>
      </dgm:prSet>
      <dgm:spPr/>
    </dgm:pt>
    <dgm:pt modelId="{A34B1B62-EAF5-468D-BF97-216A286F63F5}" type="pres">
      <dgm:prSet presAssocID="{0455D5E8-AEAA-4202-92B6-E38BA1AF6BEF}" presName="rootText" presStyleLbl="node0" presStyleIdx="2" presStyleCnt="3" custScaleX="100722" custScaleY="114049" custLinFactY="-200000" custLinFactNeighborX="-3991" custLinFactNeighborY="-284152">
        <dgm:presLayoutVars>
          <dgm:chMax/>
          <dgm:chPref val="4"/>
        </dgm:presLayoutVars>
      </dgm:prSet>
      <dgm:spPr/>
    </dgm:pt>
    <dgm:pt modelId="{24B94447-0F27-4A9D-9D4D-C81AF4C7E596}" type="pres">
      <dgm:prSet presAssocID="{0455D5E8-AEAA-4202-92B6-E38BA1AF6BEF}" presName="childShape" presStyleCnt="0">
        <dgm:presLayoutVars>
          <dgm:chMax val="0"/>
          <dgm:chPref val="0"/>
        </dgm:presLayoutVars>
      </dgm:prSet>
      <dgm:spPr/>
    </dgm:pt>
  </dgm:ptLst>
  <dgm:cxnLst>
    <dgm:cxn modelId="{A41B3928-1F6D-4E54-A07C-C5FC037B1600}" srcId="{506A1C1B-11E6-46F8-BF0F-9E2AFD075807}" destId="{DA649B60-8DBD-4A81-8383-452BA84B2167}" srcOrd="0" destOrd="0" parTransId="{7DE1E4B0-BBE9-4F25-A510-2A557E78391B}" sibTransId="{1A16F7DD-25EA-48CF-A4F8-9A4A498EE504}"/>
    <dgm:cxn modelId="{9E8F4774-8A96-4588-B66B-011E8FB30B19}" type="presOf" srcId="{506A1C1B-11E6-46F8-BF0F-9E2AFD075807}" destId="{5E8BFA37-864D-4769-ADEE-6A63B719EEB3}" srcOrd="0" destOrd="0" presId="urn:microsoft.com/office/officeart/2008/layout/PictureAccentList"/>
    <dgm:cxn modelId="{BAFE547F-6838-4023-B88A-AC69D79786B8}" srcId="{506A1C1B-11E6-46F8-BF0F-9E2AFD075807}" destId="{0455D5E8-AEAA-4202-92B6-E38BA1AF6BEF}" srcOrd="2" destOrd="0" parTransId="{710087D1-D7B7-4CCA-8E22-E585A7F04F57}" sibTransId="{AEEFC4F7-CAF1-490A-BFF5-1968FCA871D2}"/>
    <dgm:cxn modelId="{AECDDCA0-35C5-44F1-8CC6-FED0AC997916}" type="presOf" srcId="{0455D5E8-AEAA-4202-92B6-E38BA1AF6BEF}" destId="{A34B1B62-EAF5-468D-BF97-216A286F63F5}" srcOrd="0" destOrd="0" presId="urn:microsoft.com/office/officeart/2008/layout/PictureAccentList"/>
    <dgm:cxn modelId="{BD0100A1-3BA9-4211-94A0-F59AFE04CF89}" srcId="{506A1C1B-11E6-46F8-BF0F-9E2AFD075807}" destId="{C1CC3996-4704-4920-B1C6-41BA90CE92B2}" srcOrd="1" destOrd="0" parTransId="{D8F5BCAC-E28E-4593-8A27-368EB5C05206}" sibTransId="{773D5D7A-C707-4B43-A48D-F0DECA4DF72D}"/>
    <dgm:cxn modelId="{12B737AA-E2FE-4620-A11B-67424031BDEB}" type="presOf" srcId="{DA649B60-8DBD-4A81-8383-452BA84B2167}" destId="{A396E151-C0AB-46D3-B8D7-3824E2777F05}" srcOrd="0" destOrd="0" presId="urn:microsoft.com/office/officeart/2008/layout/PictureAccentList"/>
    <dgm:cxn modelId="{7EEE4FCD-A8D7-427D-B933-44188E9AEC15}" type="presOf" srcId="{C1CC3996-4704-4920-B1C6-41BA90CE92B2}" destId="{6335EB7D-84E6-45AE-BA99-99136BCE8AC7}" srcOrd="0" destOrd="0" presId="urn:microsoft.com/office/officeart/2008/layout/PictureAccentList"/>
    <dgm:cxn modelId="{1FC7AE53-98D9-48E8-8929-FAB581A992AF}" type="presParOf" srcId="{5E8BFA37-864D-4769-ADEE-6A63B719EEB3}" destId="{F0E7B81D-4AA8-45CA-845A-F42FA51140FB}" srcOrd="0" destOrd="0" presId="urn:microsoft.com/office/officeart/2008/layout/PictureAccentList"/>
    <dgm:cxn modelId="{99DD7F5F-4B43-4482-B96C-242A47989831}" type="presParOf" srcId="{F0E7B81D-4AA8-45CA-845A-F42FA51140FB}" destId="{B2905023-73D1-4D45-B2FB-4854F728C8EB}" srcOrd="0" destOrd="0" presId="urn:microsoft.com/office/officeart/2008/layout/PictureAccentList"/>
    <dgm:cxn modelId="{1B354823-413B-4746-AFD9-86B30B7071F4}" type="presParOf" srcId="{B2905023-73D1-4D45-B2FB-4854F728C8EB}" destId="{A396E151-C0AB-46D3-B8D7-3824E2777F05}" srcOrd="0" destOrd="0" presId="urn:microsoft.com/office/officeart/2008/layout/PictureAccentList"/>
    <dgm:cxn modelId="{422C59AC-8B62-4C52-B65B-24B418E086DA}" type="presParOf" srcId="{F0E7B81D-4AA8-45CA-845A-F42FA51140FB}" destId="{EF8AB788-0A85-46A1-9AD7-7A05FA0D5425}" srcOrd="1" destOrd="0" presId="urn:microsoft.com/office/officeart/2008/layout/PictureAccentList"/>
    <dgm:cxn modelId="{3139BD7B-77FB-4CD1-BC7F-ADB52A498B18}" type="presParOf" srcId="{5E8BFA37-864D-4769-ADEE-6A63B719EEB3}" destId="{E47CE69B-CB21-46F1-A393-B40ED76CB080}" srcOrd="1" destOrd="0" presId="urn:microsoft.com/office/officeart/2008/layout/PictureAccentList"/>
    <dgm:cxn modelId="{30ABBBF8-38CE-4F06-8394-B95DEB588BA9}" type="presParOf" srcId="{E47CE69B-CB21-46F1-A393-B40ED76CB080}" destId="{B305769D-5DBF-4F4A-8867-7C64977A4B7D}" srcOrd="0" destOrd="0" presId="urn:microsoft.com/office/officeart/2008/layout/PictureAccentList"/>
    <dgm:cxn modelId="{FC3BABAE-C617-437D-BE26-693C12A04152}" type="presParOf" srcId="{B305769D-5DBF-4F4A-8867-7C64977A4B7D}" destId="{6335EB7D-84E6-45AE-BA99-99136BCE8AC7}" srcOrd="0" destOrd="0" presId="urn:microsoft.com/office/officeart/2008/layout/PictureAccentList"/>
    <dgm:cxn modelId="{C75122FE-4AE6-4DFB-997B-070A490490D7}" type="presParOf" srcId="{E47CE69B-CB21-46F1-A393-B40ED76CB080}" destId="{764A1184-7672-4C1E-A719-144AD3B3CED3}" srcOrd="1" destOrd="0" presId="urn:microsoft.com/office/officeart/2008/layout/PictureAccentList"/>
    <dgm:cxn modelId="{7B100D1C-1D97-4622-BA61-9386DC9EDD77}" type="presParOf" srcId="{5E8BFA37-864D-4769-ADEE-6A63B719EEB3}" destId="{82E58C44-351B-418F-8223-56FABCCFBCA1}" srcOrd="2" destOrd="0" presId="urn:microsoft.com/office/officeart/2008/layout/PictureAccentList"/>
    <dgm:cxn modelId="{FC56181F-34C9-4FFA-9B83-4E71DACB906B}" type="presParOf" srcId="{82E58C44-351B-418F-8223-56FABCCFBCA1}" destId="{344D4E74-1AB6-410E-913F-63208E6BEC30}" srcOrd="0" destOrd="0" presId="urn:microsoft.com/office/officeart/2008/layout/PictureAccentList"/>
    <dgm:cxn modelId="{CC1F16B8-7EA5-4C7D-B20B-AA084FBBF858}" type="presParOf" srcId="{344D4E74-1AB6-410E-913F-63208E6BEC30}" destId="{A34B1B62-EAF5-468D-BF97-216A286F63F5}" srcOrd="0" destOrd="0" presId="urn:microsoft.com/office/officeart/2008/layout/PictureAccentList"/>
    <dgm:cxn modelId="{07AB42BE-5001-48F8-B2DE-452B56C55A84}" type="presParOf" srcId="{82E58C44-351B-418F-8223-56FABCCFBCA1}" destId="{24B94447-0F27-4A9D-9D4D-C81AF4C7E59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C9D93A-C5D6-40D1-97F7-C653AF91F7E6}" type="doc">
      <dgm:prSet loTypeId="urn:microsoft.com/office/officeart/2008/layout/RadialCluster" loCatId="cycle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553F719B-B4FE-4FE0-A360-B07C7A199789}">
      <dgm:prSet phldrT="[Texto]" custT="1"/>
      <dgm:spPr/>
      <dgm:t>
        <a:bodyPr/>
        <a:lstStyle/>
        <a:p>
          <a:r>
            <a:rPr lang="es-ES" sz="4400" dirty="0"/>
            <a:t>Objetivos</a:t>
          </a:r>
        </a:p>
      </dgm:t>
    </dgm:pt>
    <dgm:pt modelId="{7F1CEA2E-9BDB-4304-AFC0-F2F82A247F69}" type="parTrans" cxnId="{8B3BAC45-AA7E-45A0-A61C-AA5363A3293C}">
      <dgm:prSet/>
      <dgm:spPr/>
      <dgm:t>
        <a:bodyPr/>
        <a:lstStyle/>
        <a:p>
          <a:endParaRPr lang="es-ES"/>
        </a:p>
      </dgm:t>
    </dgm:pt>
    <dgm:pt modelId="{236CCFA2-DC1A-436B-9252-0E8D459401F3}" type="sibTrans" cxnId="{8B3BAC45-AA7E-45A0-A61C-AA5363A3293C}">
      <dgm:prSet/>
      <dgm:spPr/>
      <dgm:t>
        <a:bodyPr/>
        <a:lstStyle/>
        <a:p>
          <a:endParaRPr lang="es-ES"/>
        </a:p>
      </dgm:t>
    </dgm:pt>
    <dgm:pt modelId="{146E211D-CF69-4F98-A449-55E610C1638E}">
      <dgm:prSet phldrT="[Texto]"/>
      <dgm:spPr/>
      <dgm:t>
        <a:bodyPr/>
        <a:lstStyle/>
        <a:p>
          <a:r>
            <a:rPr lang="es-ES" dirty="0"/>
            <a:t>Automatización parcial de trabajo</a:t>
          </a:r>
        </a:p>
      </dgm:t>
    </dgm:pt>
    <dgm:pt modelId="{AA246320-9F49-4471-9891-5851067341DE}" type="parTrans" cxnId="{0EB01543-1998-4168-BEE6-652EEBFBED8B}">
      <dgm:prSet/>
      <dgm:spPr/>
      <dgm:t>
        <a:bodyPr/>
        <a:lstStyle/>
        <a:p>
          <a:endParaRPr lang="es-ES"/>
        </a:p>
      </dgm:t>
    </dgm:pt>
    <dgm:pt modelId="{3F20F16B-183E-4C5C-A7FC-3E95FE0668AF}" type="sibTrans" cxnId="{0EB01543-1998-4168-BEE6-652EEBFBED8B}">
      <dgm:prSet/>
      <dgm:spPr/>
      <dgm:t>
        <a:bodyPr/>
        <a:lstStyle/>
        <a:p>
          <a:endParaRPr lang="es-ES"/>
        </a:p>
      </dgm:t>
    </dgm:pt>
    <dgm:pt modelId="{3383DB26-B6AC-4AFD-BCC0-D5CCFC899338}">
      <dgm:prSet phldrT="[Texto]"/>
      <dgm:spPr/>
      <dgm:t>
        <a:bodyPr/>
        <a:lstStyle/>
        <a:p>
          <a:r>
            <a:rPr lang="es-ES" dirty="0"/>
            <a:t>Automarcado de  perikymata</a:t>
          </a:r>
        </a:p>
      </dgm:t>
    </dgm:pt>
    <dgm:pt modelId="{7D87C6BE-23CB-487D-8130-ACE28E7C0F89}" type="parTrans" cxnId="{C3C14F97-ECC6-417C-B2C8-9A65348A7C09}">
      <dgm:prSet/>
      <dgm:spPr/>
      <dgm:t>
        <a:bodyPr/>
        <a:lstStyle/>
        <a:p>
          <a:endParaRPr lang="es-ES"/>
        </a:p>
      </dgm:t>
    </dgm:pt>
    <dgm:pt modelId="{5477775C-D996-4CC9-9DA0-E498C39491FF}" type="sibTrans" cxnId="{C3C14F97-ECC6-417C-B2C8-9A65348A7C09}">
      <dgm:prSet/>
      <dgm:spPr/>
      <dgm:t>
        <a:bodyPr/>
        <a:lstStyle/>
        <a:p>
          <a:endParaRPr lang="es-ES"/>
        </a:p>
      </dgm:t>
    </dgm:pt>
    <dgm:pt modelId="{2DFDB6E2-8C80-4FE3-97F7-C138A9521B70}">
      <dgm:prSet phldrT="[Texto]"/>
      <dgm:spPr/>
      <dgm:t>
        <a:bodyPr/>
        <a:lstStyle/>
        <a:p>
          <a:r>
            <a:rPr lang="es-ES" dirty="0"/>
            <a:t>Extracción de datos</a:t>
          </a:r>
        </a:p>
      </dgm:t>
    </dgm:pt>
    <dgm:pt modelId="{EB099198-3933-4104-A2C0-078B2998FF9B}" type="parTrans" cxnId="{32F60113-8A5E-40FC-BEC6-EC58993A150F}">
      <dgm:prSet/>
      <dgm:spPr/>
      <dgm:t>
        <a:bodyPr/>
        <a:lstStyle/>
        <a:p>
          <a:endParaRPr lang="es-ES"/>
        </a:p>
      </dgm:t>
    </dgm:pt>
    <dgm:pt modelId="{69204510-F8AB-435A-96A9-303A255B4F81}" type="sibTrans" cxnId="{32F60113-8A5E-40FC-BEC6-EC58993A150F}">
      <dgm:prSet/>
      <dgm:spPr/>
      <dgm:t>
        <a:bodyPr/>
        <a:lstStyle/>
        <a:p>
          <a:endParaRPr lang="es-ES"/>
        </a:p>
      </dgm:t>
    </dgm:pt>
    <dgm:pt modelId="{7F0D5690-8218-485A-93A1-62737EFBBA0A}" type="pres">
      <dgm:prSet presAssocID="{77C9D93A-C5D6-40D1-97F7-C653AF91F7E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0AE152D-1A5E-4F76-873C-E6566EEFB08A}" type="pres">
      <dgm:prSet presAssocID="{553F719B-B4FE-4FE0-A360-B07C7A199789}" presName="singleCycle" presStyleCnt="0"/>
      <dgm:spPr/>
    </dgm:pt>
    <dgm:pt modelId="{6B9B9D8D-E998-4E34-829F-69DBE949AD9D}" type="pres">
      <dgm:prSet presAssocID="{553F719B-B4FE-4FE0-A360-B07C7A199789}" presName="singleCenter" presStyleLbl="node1" presStyleIdx="0" presStyleCnt="4" custScaleY="36253" custLinFactNeighborX="-46231" custLinFactNeighborY="-10299">
        <dgm:presLayoutVars>
          <dgm:chMax val="7"/>
          <dgm:chPref val="7"/>
        </dgm:presLayoutVars>
      </dgm:prSet>
      <dgm:spPr/>
    </dgm:pt>
    <dgm:pt modelId="{885BBC3A-1698-4AB6-8D74-297643CA14B2}" type="pres">
      <dgm:prSet presAssocID="{AA246320-9F49-4471-9891-5851067341DE}" presName="Name56" presStyleLbl="parChTrans1D2" presStyleIdx="0" presStyleCnt="3"/>
      <dgm:spPr/>
    </dgm:pt>
    <dgm:pt modelId="{FF5D7959-49FF-41D7-A430-9D629242C731}" type="pres">
      <dgm:prSet presAssocID="{146E211D-CF69-4F98-A449-55E610C1638E}" presName="text0" presStyleLbl="node1" presStyleIdx="1" presStyleCnt="4" custScaleX="329917" custScaleY="67961" custRadScaleRad="117031" custRadScaleInc="78404">
        <dgm:presLayoutVars>
          <dgm:bulletEnabled val="1"/>
        </dgm:presLayoutVars>
      </dgm:prSet>
      <dgm:spPr/>
    </dgm:pt>
    <dgm:pt modelId="{EB70A223-E06E-405A-81EB-4EBF887D0FBC}" type="pres">
      <dgm:prSet presAssocID="{7D87C6BE-23CB-487D-8130-ACE28E7C0F89}" presName="Name56" presStyleLbl="parChTrans1D2" presStyleIdx="1" presStyleCnt="3"/>
      <dgm:spPr/>
    </dgm:pt>
    <dgm:pt modelId="{CED4C208-B83D-4C05-9ADA-4995977453AD}" type="pres">
      <dgm:prSet presAssocID="{3383DB26-B6AC-4AFD-BCC0-D5CCFC899338}" presName="text0" presStyleLbl="node1" presStyleIdx="2" presStyleCnt="4" custScaleX="303189" custScaleY="64084" custRadScaleRad="88385" custRadScaleInc="-73813">
        <dgm:presLayoutVars>
          <dgm:bulletEnabled val="1"/>
        </dgm:presLayoutVars>
      </dgm:prSet>
      <dgm:spPr/>
    </dgm:pt>
    <dgm:pt modelId="{DC70DFD1-A692-497A-A0FE-17E260200DAF}" type="pres">
      <dgm:prSet presAssocID="{EB099198-3933-4104-A2C0-078B2998FF9B}" presName="Name56" presStyleLbl="parChTrans1D2" presStyleIdx="2" presStyleCnt="3"/>
      <dgm:spPr/>
    </dgm:pt>
    <dgm:pt modelId="{BC2E7410-4821-4837-BA3F-2E8601881962}" type="pres">
      <dgm:prSet presAssocID="{2DFDB6E2-8C80-4FE3-97F7-C138A9521B70}" presName="text0" presStyleLbl="node1" presStyleIdx="3" presStyleCnt="4" custAng="0" custScaleX="213283" custScaleY="63847" custRadScaleRad="92958" custRadScaleInc="-211884">
        <dgm:presLayoutVars>
          <dgm:bulletEnabled val="1"/>
        </dgm:presLayoutVars>
      </dgm:prSet>
      <dgm:spPr/>
    </dgm:pt>
  </dgm:ptLst>
  <dgm:cxnLst>
    <dgm:cxn modelId="{32F60113-8A5E-40FC-BEC6-EC58993A150F}" srcId="{553F719B-B4FE-4FE0-A360-B07C7A199789}" destId="{2DFDB6E2-8C80-4FE3-97F7-C138A9521B70}" srcOrd="2" destOrd="0" parTransId="{EB099198-3933-4104-A2C0-078B2998FF9B}" sibTransId="{69204510-F8AB-435A-96A9-303A255B4F81}"/>
    <dgm:cxn modelId="{FF42F029-0555-47C9-B4EE-A2B530EF3D61}" type="presOf" srcId="{EB099198-3933-4104-A2C0-078B2998FF9B}" destId="{DC70DFD1-A692-497A-A0FE-17E260200DAF}" srcOrd="0" destOrd="0" presId="urn:microsoft.com/office/officeart/2008/layout/RadialCluster"/>
    <dgm:cxn modelId="{9A7A5C3E-5EEB-4F57-A976-813B321F69CD}" type="presOf" srcId="{553F719B-B4FE-4FE0-A360-B07C7A199789}" destId="{6B9B9D8D-E998-4E34-829F-69DBE949AD9D}" srcOrd="0" destOrd="0" presId="urn:microsoft.com/office/officeart/2008/layout/RadialCluster"/>
    <dgm:cxn modelId="{D96D4441-0EB5-4393-9C5A-903E5D9D003E}" type="presOf" srcId="{3383DB26-B6AC-4AFD-BCC0-D5CCFC899338}" destId="{CED4C208-B83D-4C05-9ADA-4995977453AD}" srcOrd="0" destOrd="0" presId="urn:microsoft.com/office/officeart/2008/layout/RadialCluster"/>
    <dgm:cxn modelId="{0EB01543-1998-4168-BEE6-652EEBFBED8B}" srcId="{553F719B-B4FE-4FE0-A360-B07C7A199789}" destId="{146E211D-CF69-4F98-A449-55E610C1638E}" srcOrd="0" destOrd="0" parTransId="{AA246320-9F49-4471-9891-5851067341DE}" sibTransId="{3F20F16B-183E-4C5C-A7FC-3E95FE0668AF}"/>
    <dgm:cxn modelId="{8B3BAC45-AA7E-45A0-A61C-AA5363A3293C}" srcId="{77C9D93A-C5D6-40D1-97F7-C653AF91F7E6}" destId="{553F719B-B4FE-4FE0-A360-B07C7A199789}" srcOrd="0" destOrd="0" parTransId="{7F1CEA2E-9BDB-4304-AFC0-F2F82A247F69}" sibTransId="{236CCFA2-DC1A-436B-9252-0E8D459401F3}"/>
    <dgm:cxn modelId="{CD682897-8BD4-4DCC-9AC7-8C3E026E2106}" type="presOf" srcId="{146E211D-CF69-4F98-A449-55E610C1638E}" destId="{FF5D7959-49FF-41D7-A430-9D629242C731}" srcOrd="0" destOrd="0" presId="urn:microsoft.com/office/officeart/2008/layout/RadialCluster"/>
    <dgm:cxn modelId="{C3C14F97-ECC6-417C-B2C8-9A65348A7C09}" srcId="{553F719B-B4FE-4FE0-A360-B07C7A199789}" destId="{3383DB26-B6AC-4AFD-BCC0-D5CCFC899338}" srcOrd="1" destOrd="0" parTransId="{7D87C6BE-23CB-487D-8130-ACE28E7C0F89}" sibTransId="{5477775C-D996-4CC9-9DA0-E498C39491FF}"/>
    <dgm:cxn modelId="{CC8284A1-B1A7-4B23-A898-092C28DF3CA4}" type="presOf" srcId="{2DFDB6E2-8C80-4FE3-97F7-C138A9521B70}" destId="{BC2E7410-4821-4837-BA3F-2E8601881962}" srcOrd="0" destOrd="0" presId="urn:microsoft.com/office/officeart/2008/layout/RadialCluster"/>
    <dgm:cxn modelId="{071E12CE-9B34-431D-B589-3AD3091786FD}" type="presOf" srcId="{77C9D93A-C5D6-40D1-97F7-C653AF91F7E6}" destId="{7F0D5690-8218-485A-93A1-62737EFBBA0A}" srcOrd="0" destOrd="0" presId="urn:microsoft.com/office/officeart/2008/layout/RadialCluster"/>
    <dgm:cxn modelId="{E7D454CF-95CE-4669-A3C1-22B3A74F1AF8}" type="presOf" srcId="{7D87C6BE-23CB-487D-8130-ACE28E7C0F89}" destId="{EB70A223-E06E-405A-81EB-4EBF887D0FBC}" srcOrd="0" destOrd="0" presId="urn:microsoft.com/office/officeart/2008/layout/RadialCluster"/>
    <dgm:cxn modelId="{C60177F8-AEFD-475A-866A-9EF1499818E2}" type="presOf" srcId="{AA246320-9F49-4471-9891-5851067341DE}" destId="{885BBC3A-1698-4AB6-8D74-297643CA14B2}" srcOrd="0" destOrd="0" presId="urn:microsoft.com/office/officeart/2008/layout/RadialCluster"/>
    <dgm:cxn modelId="{F1656695-8658-4F62-AD48-58CC2C8BDA51}" type="presParOf" srcId="{7F0D5690-8218-485A-93A1-62737EFBBA0A}" destId="{C0AE152D-1A5E-4F76-873C-E6566EEFB08A}" srcOrd="0" destOrd="0" presId="urn:microsoft.com/office/officeart/2008/layout/RadialCluster"/>
    <dgm:cxn modelId="{18ACB504-CA7A-43C9-BF99-6929182D650A}" type="presParOf" srcId="{C0AE152D-1A5E-4F76-873C-E6566EEFB08A}" destId="{6B9B9D8D-E998-4E34-829F-69DBE949AD9D}" srcOrd="0" destOrd="0" presId="urn:microsoft.com/office/officeart/2008/layout/RadialCluster"/>
    <dgm:cxn modelId="{658A2D47-FF72-46E2-9108-3E404E914FF3}" type="presParOf" srcId="{C0AE152D-1A5E-4F76-873C-E6566EEFB08A}" destId="{885BBC3A-1698-4AB6-8D74-297643CA14B2}" srcOrd="1" destOrd="0" presId="urn:microsoft.com/office/officeart/2008/layout/RadialCluster"/>
    <dgm:cxn modelId="{F3418F9B-3060-4C35-92D7-22A379332373}" type="presParOf" srcId="{C0AE152D-1A5E-4F76-873C-E6566EEFB08A}" destId="{FF5D7959-49FF-41D7-A430-9D629242C731}" srcOrd="2" destOrd="0" presId="urn:microsoft.com/office/officeart/2008/layout/RadialCluster"/>
    <dgm:cxn modelId="{2608A371-72F4-45CE-A2D7-91D0DABD67E7}" type="presParOf" srcId="{C0AE152D-1A5E-4F76-873C-E6566EEFB08A}" destId="{EB70A223-E06E-405A-81EB-4EBF887D0FBC}" srcOrd="3" destOrd="0" presId="urn:microsoft.com/office/officeart/2008/layout/RadialCluster"/>
    <dgm:cxn modelId="{B130098D-899C-4E10-9353-1BA2AF098CFC}" type="presParOf" srcId="{C0AE152D-1A5E-4F76-873C-E6566EEFB08A}" destId="{CED4C208-B83D-4C05-9ADA-4995977453AD}" srcOrd="4" destOrd="0" presId="urn:microsoft.com/office/officeart/2008/layout/RadialCluster"/>
    <dgm:cxn modelId="{A9B9A6DA-1F39-4B9B-962D-971502F4B4FB}" type="presParOf" srcId="{C0AE152D-1A5E-4F76-873C-E6566EEFB08A}" destId="{DC70DFD1-A692-497A-A0FE-17E260200DAF}" srcOrd="5" destOrd="0" presId="urn:microsoft.com/office/officeart/2008/layout/RadialCluster"/>
    <dgm:cxn modelId="{B2DD8BB9-7619-4BF0-A4E2-6A659D79E6E9}" type="presParOf" srcId="{C0AE152D-1A5E-4F76-873C-E6566EEFB08A}" destId="{BC2E7410-4821-4837-BA3F-2E860188196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6A1C1B-11E6-46F8-BF0F-9E2AFD075807}" type="doc">
      <dgm:prSet loTypeId="urn:microsoft.com/office/officeart/2008/layout/PictureAccentList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0455D5E8-AEAA-4202-92B6-E38BA1AF6BEF}">
      <dgm:prSet phldrT="[Texto]" custT="1"/>
      <dgm:spPr/>
      <dgm:t>
        <a:bodyPr/>
        <a:lstStyle/>
        <a:p>
          <a:r>
            <a:rPr lang="es-ES" sz="3100" dirty="0"/>
            <a:t>Rotación de la imagen</a:t>
          </a:r>
        </a:p>
      </dgm:t>
    </dgm:pt>
    <dgm:pt modelId="{710087D1-D7B7-4CCA-8E22-E585A7F04F57}" type="parTrans" cxnId="{BAFE547F-6838-4023-B88A-AC69D79786B8}">
      <dgm:prSet/>
      <dgm:spPr/>
      <dgm:t>
        <a:bodyPr/>
        <a:lstStyle/>
        <a:p>
          <a:endParaRPr lang="es-ES"/>
        </a:p>
      </dgm:t>
    </dgm:pt>
    <dgm:pt modelId="{AEEFC4F7-CAF1-490A-BFF5-1968FCA871D2}" type="sibTrans" cxnId="{BAFE547F-6838-4023-B88A-AC69D79786B8}">
      <dgm:prSet/>
      <dgm:spPr/>
      <dgm:t>
        <a:bodyPr/>
        <a:lstStyle/>
        <a:p>
          <a:endParaRPr lang="es-ES"/>
        </a:p>
      </dgm:t>
    </dgm:pt>
    <dgm:pt modelId="{DA649B60-8DBD-4A81-8383-452BA84B2167}">
      <dgm:prSet phldrT="[Texto]" custT="1"/>
      <dgm:spPr/>
      <dgm:t>
        <a:bodyPr/>
        <a:lstStyle/>
        <a:p>
          <a:r>
            <a:rPr lang="es-ES" sz="3100" dirty="0"/>
            <a:t>Recortado de la corona dental</a:t>
          </a:r>
        </a:p>
      </dgm:t>
    </dgm:pt>
    <dgm:pt modelId="{7DE1E4B0-BBE9-4F25-A510-2A557E78391B}" type="parTrans" cxnId="{A41B3928-1F6D-4E54-A07C-C5FC037B1600}">
      <dgm:prSet/>
      <dgm:spPr/>
      <dgm:t>
        <a:bodyPr/>
        <a:lstStyle/>
        <a:p>
          <a:endParaRPr lang="es-ES"/>
        </a:p>
      </dgm:t>
    </dgm:pt>
    <dgm:pt modelId="{1A16F7DD-25EA-48CF-A4F8-9A4A498EE504}" type="sibTrans" cxnId="{A41B3928-1F6D-4E54-A07C-C5FC037B1600}">
      <dgm:prSet/>
      <dgm:spPr/>
      <dgm:t>
        <a:bodyPr/>
        <a:lstStyle/>
        <a:p>
          <a:endParaRPr lang="es-ES"/>
        </a:p>
      </dgm:t>
    </dgm:pt>
    <dgm:pt modelId="{C1CC3996-4704-4920-B1C6-41BA90CE92B2}">
      <dgm:prSet phldrT="[Texto]" custT="1"/>
      <dgm:spPr/>
      <dgm:t>
        <a:bodyPr/>
        <a:lstStyle/>
        <a:p>
          <a:r>
            <a:rPr lang="es-ES" sz="3100" dirty="0"/>
            <a:t>Toma de la escala de la imagen </a:t>
          </a:r>
        </a:p>
      </dgm:t>
    </dgm:pt>
    <dgm:pt modelId="{D8F5BCAC-E28E-4593-8A27-368EB5C05206}" type="parTrans" cxnId="{BD0100A1-3BA9-4211-94A0-F59AFE04CF89}">
      <dgm:prSet/>
      <dgm:spPr/>
      <dgm:t>
        <a:bodyPr/>
        <a:lstStyle/>
        <a:p>
          <a:endParaRPr lang="es-ES"/>
        </a:p>
      </dgm:t>
    </dgm:pt>
    <dgm:pt modelId="{773D5D7A-C707-4B43-A48D-F0DECA4DF72D}" type="sibTrans" cxnId="{BD0100A1-3BA9-4211-94A0-F59AFE04CF89}">
      <dgm:prSet/>
      <dgm:spPr/>
      <dgm:t>
        <a:bodyPr/>
        <a:lstStyle/>
        <a:p>
          <a:endParaRPr lang="es-ES"/>
        </a:p>
      </dgm:t>
    </dgm:pt>
    <dgm:pt modelId="{5E8BFA37-864D-4769-ADEE-6A63B719EEB3}" type="pres">
      <dgm:prSet presAssocID="{506A1C1B-11E6-46F8-BF0F-9E2AFD075807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F0E7B81D-4AA8-45CA-845A-F42FA51140FB}" type="pres">
      <dgm:prSet presAssocID="{DA649B60-8DBD-4A81-8383-452BA84B2167}" presName="root" presStyleCnt="0">
        <dgm:presLayoutVars>
          <dgm:chMax/>
          <dgm:chPref val="4"/>
        </dgm:presLayoutVars>
      </dgm:prSet>
      <dgm:spPr/>
    </dgm:pt>
    <dgm:pt modelId="{B2905023-73D1-4D45-B2FB-4854F728C8EB}" type="pres">
      <dgm:prSet presAssocID="{DA649B60-8DBD-4A81-8383-452BA84B2167}" presName="rootComposite" presStyleCnt="0">
        <dgm:presLayoutVars/>
      </dgm:prSet>
      <dgm:spPr/>
    </dgm:pt>
    <dgm:pt modelId="{A396E151-C0AB-46D3-B8D7-3824E2777F05}" type="pres">
      <dgm:prSet presAssocID="{DA649B60-8DBD-4A81-8383-452BA84B2167}" presName="rootText" presStyleLbl="node0" presStyleIdx="0" presStyleCnt="3" custLinFactY="-100000" custLinFactNeighborX="21698" custLinFactNeighborY="-161776">
        <dgm:presLayoutVars>
          <dgm:chMax/>
          <dgm:chPref val="4"/>
        </dgm:presLayoutVars>
      </dgm:prSet>
      <dgm:spPr/>
    </dgm:pt>
    <dgm:pt modelId="{EF8AB788-0A85-46A1-9AD7-7A05FA0D5425}" type="pres">
      <dgm:prSet presAssocID="{DA649B60-8DBD-4A81-8383-452BA84B2167}" presName="childShape" presStyleCnt="0">
        <dgm:presLayoutVars>
          <dgm:chMax val="0"/>
          <dgm:chPref val="0"/>
        </dgm:presLayoutVars>
      </dgm:prSet>
      <dgm:spPr/>
    </dgm:pt>
    <dgm:pt modelId="{E47CE69B-CB21-46F1-A393-B40ED76CB080}" type="pres">
      <dgm:prSet presAssocID="{C1CC3996-4704-4920-B1C6-41BA90CE92B2}" presName="root" presStyleCnt="0">
        <dgm:presLayoutVars>
          <dgm:chMax/>
          <dgm:chPref val="4"/>
        </dgm:presLayoutVars>
      </dgm:prSet>
      <dgm:spPr/>
    </dgm:pt>
    <dgm:pt modelId="{B305769D-5DBF-4F4A-8867-7C64977A4B7D}" type="pres">
      <dgm:prSet presAssocID="{C1CC3996-4704-4920-B1C6-41BA90CE92B2}" presName="rootComposite" presStyleCnt="0">
        <dgm:presLayoutVars/>
      </dgm:prSet>
      <dgm:spPr/>
    </dgm:pt>
    <dgm:pt modelId="{6335EB7D-84E6-45AE-BA99-99136BCE8AC7}" type="pres">
      <dgm:prSet presAssocID="{C1CC3996-4704-4920-B1C6-41BA90CE92B2}" presName="rootText" presStyleLbl="node0" presStyleIdx="1" presStyleCnt="3" custLinFactY="-43250" custLinFactNeighborX="-88331" custLinFactNeighborY="-100000">
        <dgm:presLayoutVars>
          <dgm:chMax/>
          <dgm:chPref val="4"/>
        </dgm:presLayoutVars>
      </dgm:prSet>
      <dgm:spPr/>
    </dgm:pt>
    <dgm:pt modelId="{764A1184-7672-4C1E-A719-144AD3B3CED3}" type="pres">
      <dgm:prSet presAssocID="{C1CC3996-4704-4920-B1C6-41BA90CE92B2}" presName="childShape" presStyleCnt="0">
        <dgm:presLayoutVars>
          <dgm:chMax val="0"/>
          <dgm:chPref val="0"/>
        </dgm:presLayoutVars>
      </dgm:prSet>
      <dgm:spPr/>
    </dgm:pt>
    <dgm:pt modelId="{82E58C44-351B-418F-8223-56FABCCFBCA1}" type="pres">
      <dgm:prSet presAssocID="{0455D5E8-AEAA-4202-92B6-E38BA1AF6BEF}" presName="root" presStyleCnt="0">
        <dgm:presLayoutVars>
          <dgm:chMax/>
          <dgm:chPref val="4"/>
        </dgm:presLayoutVars>
      </dgm:prSet>
      <dgm:spPr/>
    </dgm:pt>
    <dgm:pt modelId="{344D4E74-1AB6-410E-913F-63208E6BEC30}" type="pres">
      <dgm:prSet presAssocID="{0455D5E8-AEAA-4202-92B6-E38BA1AF6BEF}" presName="rootComposite" presStyleCnt="0">
        <dgm:presLayoutVars/>
      </dgm:prSet>
      <dgm:spPr/>
    </dgm:pt>
    <dgm:pt modelId="{A34B1B62-EAF5-468D-BF97-216A286F63F5}" type="pres">
      <dgm:prSet presAssocID="{0455D5E8-AEAA-4202-92B6-E38BA1AF6BEF}" presName="rootText" presStyleLbl="node0" presStyleIdx="2" presStyleCnt="3" custLinFactX="-98321" custLinFactY="-183160" custLinFactNeighborX="-100000" custLinFactNeighborY="-200000">
        <dgm:presLayoutVars>
          <dgm:chMax/>
          <dgm:chPref val="4"/>
        </dgm:presLayoutVars>
      </dgm:prSet>
      <dgm:spPr/>
    </dgm:pt>
    <dgm:pt modelId="{24B94447-0F27-4A9D-9D4D-C81AF4C7E596}" type="pres">
      <dgm:prSet presAssocID="{0455D5E8-AEAA-4202-92B6-E38BA1AF6BEF}" presName="childShape" presStyleCnt="0">
        <dgm:presLayoutVars>
          <dgm:chMax val="0"/>
          <dgm:chPref val="0"/>
        </dgm:presLayoutVars>
      </dgm:prSet>
      <dgm:spPr/>
    </dgm:pt>
  </dgm:ptLst>
  <dgm:cxnLst>
    <dgm:cxn modelId="{A41B3928-1F6D-4E54-A07C-C5FC037B1600}" srcId="{506A1C1B-11E6-46F8-BF0F-9E2AFD075807}" destId="{DA649B60-8DBD-4A81-8383-452BA84B2167}" srcOrd="0" destOrd="0" parTransId="{7DE1E4B0-BBE9-4F25-A510-2A557E78391B}" sibTransId="{1A16F7DD-25EA-48CF-A4F8-9A4A498EE504}"/>
    <dgm:cxn modelId="{9E8F4774-8A96-4588-B66B-011E8FB30B19}" type="presOf" srcId="{506A1C1B-11E6-46F8-BF0F-9E2AFD075807}" destId="{5E8BFA37-864D-4769-ADEE-6A63B719EEB3}" srcOrd="0" destOrd="0" presId="urn:microsoft.com/office/officeart/2008/layout/PictureAccentList"/>
    <dgm:cxn modelId="{BAFE547F-6838-4023-B88A-AC69D79786B8}" srcId="{506A1C1B-11E6-46F8-BF0F-9E2AFD075807}" destId="{0455D5E8-AEAA-4202-92B6-E38BA1AF6BEF}" srcOrd="2" destOrd="0" parTransId="{710087D1-D7B7-4CCA-8E22-E585A7F04F57}" sibTransId="{AEEFC4F7-CAF1-490A-BFF5-1968FCA871D2}"/>
    <dgm:cxn modelId="{AECDDCA0-35C5-44F1-8CC6-FED0AC997916}" type="presOf" srcId="{0455D5E8-AEAA-4202-92B6-E38BA1AF6BEF}" destId="{A34B1B62-EAF5-468D-BF97-216A286F63F5}" srcOrd="0" destOrd="0" presId="urn:microsoft.com/office/officeart/2008/layout/PictureAccentList"/>
    <dgm:cxn modelId="{BD0100A1-3BA9-4211-94A0-F59AFE04CF89}" srcId="{506A1C1B-11E6-46F8-BF0F-9E2AFD075807}" destId="{C1CC3996-4704-4920-B1C6-41BA90CE92B2}" srcOrd="1" destOrd="0" parTransId="{D8F5BCAC-E28E-4593-8A27-368EB5C05206}" sibTransId="{773D5D7A-C707-4B43-A48D-F0DECA4DF72D}"/>
    <dgm:cxn modelId="{12B737AA-E2FE-4620-A11B-67424031BDEB}" type="presOf" srcId="{DA649B60-8DBD-4A81-8383-452BA84B2167}" destId="{A396E151-C0AB-46D3-B8D7-3824E2777F05}" srcOrd="0" destOrd="0" presId="urn:microsoft.com/office/officeart/2008/layout/PictureAccentList"/>
    <dgm:cxn modelId="{7EEE4FCD-A8D7-427D-B933-44188E9AEC15}" type="presOf" srcId="{C1CC3996-4704-4920-B1C6-41BA90CE92B2}" destId="{6335EB7D-84E6-45AE-BA99-99136BCE8AC7}" srcOrd="0" destOrd="0" presId="urn:microsoft.com/office/officeart/2008/layout/PictureAccentList"/>
    <dgm:cxn modelId="{1FC7AE53-98D9-48E8-8929-FAB581A992AF}" type="presParOf" srcId="{5E8BFA37-864D-4769-ADEE-6A63B719EEB3}" destId="{F0E7B81D-4AA8-45CA-845A-F42FA51140FB}" srcOrd="0" destOrd="0" presId="urn:microsoft.com/office/officeart/2008/layout/PictureAccentList"/>
    <dgm:cxn modelId="{99DD7F5F-4B43-4482-B96C-242A47989831}" type="presParOf" srcId="{F0E7B81D-4AA8-45CA-845A-F42FA51140FB}" destId="{B2905023-73D1-4D45-B2FB-4854F728C8EB}" srcOrd="0" destOrd="0" presId="urn:microsoft.com/office/officeart/2008/layout/PictureAccentList"/>
    <dgm:cxn modelId="{1B354823-413B-4746-AFD9-86B30B7071F4}" type="presParOf" srcId="{B2905023-73D1-4D45-B2FB-4854F728C8EB}" destId="{A396E151-C0AB-46D3-B8D7-3824E2777F05}" srcOrd="0" destOrd="0" presId="urn:microsoft.com/office/officeart/2008/layout/PictureAccentList"/>
    <dgm:cxn modelId="{422C59AC-8B62-4C52-B65B-24B418E086DA}" type="presParOf" srcId="{F0E7B81D-4AA8-45CA-845A-F42FA51140FB}" destId="{EF8AB788-0A85-46A1-9AD7-7A05FA0D5425}" srcOrd="1" destOrd="0" presId="urn:microsoft.com/office/officeart/2008/layout/PictureAccentList"/>
    <dgm:cxn modelId="{3139BD7B-77FB-4CD1-BC7F-ADB52A498B18}" type="presParOf" srcId="{5E8BFA37-864D-4769-ADEE-6A63B719EEB3}" destId="{E47CE69B-CB21-46F1-A393-B40ED76CB080}" srcOrd="1" destOrd="0" presId="urn:microsoft.com/office/officeart/2008/layout/PictureAccentList"/>
    <dgm:cxn modelId="{30ABBBF8-38CE-4F06-8394-B95DEB588BA9}" type="presParOf" srcId="{E47CE69B-CB21-46F1-A393-B40ED76CB080}" destId="{B305769D-5DBF-4F4A-8867-7C64977A4B7D}" srcOrd="0" destOrd="0" presId="urn:microsoft.com/office/officeart/2008/layout/PictureAccentList"/>
    <dgm:cxn modelId="{FC3BABAE-C617-437D-BE26-693C12A04152}" type="presParOf" srcId="{B305769D-5DBF-4F4A-8867-7C64977A4B7D}" destId="{6335EB7D-84E6-45AE-BA99-99136BCE8AC7}" srcOrd="0" destOrd="0" presId="urn:microsoft.com/office/officeart/2008/layout/PictureAccentList"/>
    <dgm:cxn modelId="{C75122FE-4AE6-4DFB-997B-070A490490D7}" type="presParOf" srcId="{E47CE69B-CB21-46F1-A393-B40ED76CB080}" destId="{764A1184-7672-4C1E-A719-144AD3B3CED3}" srcOrd="1" destOrd="0" presId="urn:microsoft.com/office/officeart/2008/layout/PictureAccentList"/>
    <dgm:cxn modelId="{7B100D1C-1D97-4622-BA61-9386DC9EDD77}" type="presParOf" srcId="{5E8BFA37-864D-4769-ADEE-6A63B719EEB3}" destId="{82E58C44-351B-418F-8223-56FABCCFBCA1}" srcOrd="2" destOrd="0" presId="urn:microsoft.com/office/officeart/2008/layout/PictureAccentList"/>
    <dgm:cxn modelId="{FC56181F-34C9-4FFA-9B83-4E71DACB906B}" type="presParOf" srcId="{82E58C44-351B-418F-8223-56FABCCFBCA1}" destId="{344D4E74-1AB6-410E-913F-63208E6BEC30}" srcOrd="0" destOrd="0" presId="urn:microsoft.com/office/officeart/2008/layout/PictureAccentList"/>
    <dgm:cxn modelId="{CC1F16B8-7EA5-4C7D-B20B-AA084FBBF858}" type="presParOf" srcId="{344D4E74-1AB6-410E-913F-63208E6BEC30}" destId="{A34B1B62-EAF5-468D-BF97-216A286F63F5}" srcOrd="0" destOrd="0" presId="urn:microsoft.com/office/officeart/2008/layout/PictureAccentList"/>
    <dgm:cxn modelId="{07AB42BE-5001-48F8-B2DE-452B56C55A84}" type="presParOf" srcId="{82E58C44-351B-418F-8223-56FABCCFBCA1}" destId="{24B94447-0F27-4A9D-9D4D-C81AF4C7E596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4417D9-A6B4-4BFB-AF67-95D0D963EC4A}" type="doc">
      <dgm:prSet loTypeId="urn:microsoft.com/office/officeart/2008/layout/PictureLineup" loCatId="pictur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A5E07F5E-EB8D-4604-AF67-F1F3BF488C37}">
      <dgm:prSet phldrT="[Texto]" custT="1"/>
      <dgm:spPr/>
      <dgm:t>
        <a:bodyPr/>
        <a:lstStyle/>
        <a:p>
          <a:pPr algn="ctr"/>
          <a:r>
            <a:rPr lang="es-ES" sz="3600" u="none" dirty="0">
              <a:solidFill>
                <a:schemeClr val="bg1"/>
              </a:solidFill>
            </a:rPr>
            <a:t>Filtrado por direcciones</a:t>
          </a:r>
        </a:p>
        <a:p>
          <a:pPr algn="l"/>
          <a:endParaRPr lang="es-ES" sz="3600" u="none" dirty="0">
            <a:solidFill>
              <a:schemeClr val="bg1"/>
            </a:solidFill>
          </a:endParaRPr>
        </a:p>
        <a:p>
          <a:pPr algn="ctr"/>
          <a:r>
            <a:rPr lang="es-ES" sz="3200" u="none" dirty="0" err="1">
              <a:solidFill>
                <a:schemeClr val="bg1"/>
              </a:solidFill>
            </a:rPr>
            <a:t>Convolución</a:t>
          </a:r>
          <a:r>
            <a:rPr lang="es-ES" sz="3200" u="none" dirty="0">
              <a:solidFill>
                <a:schemeClr val="bg1"/>
              </a:solidFill>
            </a:rPr>
            <a:t> de la imagen usando el operador de Kirsch con ocho posibles direcciones</a:t>
          </a:r>
        </a:p>
        <a:p>
          <a:pPr algn="l"/>
          <a:endParaRPr lang="es-ES" sz="3600" u="none" dirty="0">
            <a:solidFill>
              <a:schemeClr val="bg1"/>
            </a:solidFill>
          </a:endParaRPr>
        </a:p>
        <a:p>
          <a:pPr algn="l"/>
          <a:endParaRPr lang="es-ES" sz="3600" u="none" dirty="0">
            <a:solidFill>
              <a:schemeClr val="bg1"/>
            </a:solidFill>
          </a:endParaRPr>
        </a:p>
        <a:p>
          <a:pPr algn="l"/>
          <a:endParaRPr lang="es-ES" sz="3600" u="none" dirty="0">
            <a:solidFill>
              <a:schemeClr val="bg1"/>
            </a:solidFill>
          </a:endParaRPr>
        </a:p>
      </dgm:t>
    </dgm:pt>
    <dgm:pt modelId="{B5EAC248-D575-4F75-8E95-4AD3A55E5DB7}" type="parTrans" cxnId="{712860EF-6A78-49D4-9C14-F3B9C6BFB504}">
      <dgm:prSet/>
      <dgm:spPr/>
      <dgm:t>
        <a:bodyPr/>
        <a:lstStyle/>
        <a:p>
          <a:endParaRPr lang="es-ES" u="none"/>
        </a:p>
      </dgm:t>
    </dgm:pt>
    <dgm:pt modelId="{2C526D3A-5C1B-4275-BE19-DF943C528E71}" type="sibTrans" cxnId="{712860EF-6A78-49D4-9C14-F3B9C6BFB504}">
      <dgm:prSet/>
      <dgm:spPr/>
      <dgm:t>
        <a:bodyPr/>
        <a:lstStyle/>
        <a:p>
          <a:endParaRPr lang="es-ES" u="none"/>
        </a:p>
      </dgm:t>
    </dgm:pt>
    <dgm:pt modelId="{0F2F7D4E-D69F-47B2-B737-20AE7E860244}">
      <dgm:prSet phldrT="[Texto]" custT="1"/>
      <dgm:spPr/>
      <dgm:t>
        <a:bodyPr/>
        <a:lstStyle/>
        <a:p>
          <a:pPr algn="ctr"/>
          <a:r>
            <a:rPr lang="es-ES" sz="3600" u="none" dirty="0">
              <a:solidFill>
                <a:schemeClr val="bg1"/>
              </a:solidFill>
            </a:rPr>
            <a:t>Esqueletonización</a:t>
          </a:r>
        </a:p>
        <a:p>
          <a:pPr algn="ctr"/>
          <a:endParaRPr lang="es-ES" sz="3600" u="none" dirty="0">
            <a:solidFill>
              <a:schemeClr val="bg1"/>
            </a:solidFill>
          </a:endParaRPr>
        </a:p>
        <a:p>
          <a:pPr algn="ctr"/>
          <a:r>
            <a:rPr lang="es-ES" sz="3200" u="none" dirty="0">
              <a:solidFill>
                <a:schemeClr val="bg1"/>
              </a:solidFill>
            </a:rPr>
            <a:t>Reducción del grosor de los negros de la imagen </a:t>
          </a:r>
          <a:r>
            <a:rPr lang="es-ES" sz="3200" u="none" dirty="0" err="1">
              <a:solidFill>
                <a:schemeClr val="bg1"/>
              </a:solidFill>
            </a:rPr>
            <a:t>binarizada</a:t>
          </a:r>
          <a:endParaRPr lang="es-ES" sz="2400" u="none" dirty="0">
            <a:solidFill>
              <a:schemeClr val="bg1"/>
            </a:solidFill>
          </a:endParaRPr>
        </a:p>
      </dgm:t>
    </dgm:pt>
    <dgm:pt modelId="{0E4C2923-1C75-4B5C-AD7D-C91EDC9370D4}" type="parTrans" cxnId="{B0FCEE99-6C8E-4755-AF2A-DA9CCCCF4CBF}">
      <dgm:prSet/>
      <dgm:spPr/>
      <dgm:t>
        <a:bodyPr/>
        <a:lstStyle/>
        <a:p>
          <a:endParaRPr lang="es-ES" u="none"/>
        </a:p>
      </dgm:t>
    </dgm:pt>
    <dgm:pt modelId="{CB06E13F-F3E5-4CBA-9DE1-F686C14DD353}" type="sibTrans" cxnId="{B0FCEE99-6C8E-4755-AF2A-DA9CCCCF4CBF}">
      <dgm:prSet/>
      <dgm:spPr/>
      <dgm:t>
        <a:bodyPr/>
        <a:lstStyle/>
        <a:p>
          <a:endParaRPr lang="es-ES" u="none"/>
        </a:p>
      </dgm:t>
    </dgm:pt>
    <dgm:pt modelId="{9656BF4D-4757-448E-8039-27BB98A51CE3}">
      <dgm:prSet phldrT="[Texto]" custT="1"/>
      <dgm:spPr/>
      <dgm:t>
        <a:bodyPr/>
        <a:lstStyle/>
        <a:p>
          <a:pPr algn="ctr"/>
          <a:r>
            <a:rPr lang="es-ES" sz="3600" u="none" dirty="0" err="1">
              <a:solidFill>
                <a:schemeClr val="bg1"/>
              </a:solidFill>
            </a:rPr>
            <a:t>Binarización</a:t>
          </a:r>
          <a:endParaRPr lang="es-ES" sz="3600" u="none" dirty="0">
            <a:solidFill>
              <a:schemeClr val="bg1"/>
            </a:solidFill>
          </a:endParaRPr>
        </a:p>
        <a:p>
          <a:pPr algn="l"/>
          <a:endParaRPr lang="es-ES" sz="3600" u="none" dirty="0">
            <a:solidFill>
              <a:schemeClr val="bg1"/>
            </a:solidFill>
          </a:endParaRPr>
        </a:p>
        <a:p>
          <a:pPr algn="ctr"/>
          <a:r>
            <a:rPr lang="es-ES" sz="3200" u="none" dirty="0">
              <a:solidFill>
                <a:schemeClr val="bg1"/>
              </a:solidFill>
            </a:rPr>
            <a:t>Conversión de la imagen a blanco y negro únicamente</a:t>
          </a:r>
        </a:p>
      </dgm:t>
    </dgm:pt>
    <dgm:pt modelId="{B1489438-C0D1-4437-88CA-6CFB1748AAC1}" type="sibTrans" cxnId="{8F3043D1-D492-478B-9A84-1E9C830C04A0}">
      <dgm:prSet/>
      <dgm:spPr/>
      <dgm:t>
        <a:bodyPr/>
        <a:lstStyle/>
        <a:p>
          <a:endParaRPr lang="es-ES" u="none"/>
        </a:p>
      </dgm:t>
    </dgm:pt>
    <dgm:pt modelId="{2E010EAC-E642-4B43-9535-E6A48D532B13}" type="parTrans" cxnId="{8F3043D1-D492-478B-9A84-1E9C830C04A0}">
      <dgm:prSet/>
      <dgm:spPr/>
      <dgm:t>
        <a:bodyPr/>
        <a:lstStyle/>
        <a:p>
          <a:endParaRPr lang="es-ES" u="none"/>
        </a:p>
      </dgm:t>
    </dgm:pt>
    <dgm:pt modelId="{A86C7F25-D3B5-47C0-BB2D-BB99060B6549}">
      <dgm:prSet phldrT="[Texto]" custT="1"/>
      <dgm:spPr/>
      <dgm:t>
        <a:bodyPr/>
        <a:lstStyle/>
        <a:p>
          <a:pPr algn="ctr"/>
          <a:r>
            <a:rPr lang="es-ES" sz="3600" u="none" dirty="0">
              <a:solidFill>
                <a:schemeClr val="bg1"/>
              </a:solidFill>
            </a:rPr>
            <a:t>Detección de líneas</a:t>
          </a:r>
        </a:p>
        <a:p>
          <a:pPr algn="ctr"/>
          <a:endParaRPr lang="es-ES" sz="3600" u="none" dirty="0">
            <a:solidFill>
              <a:schemeClr val="bg1"/>
            </a:solidFill>
          </a:endParaRPr>
        </a:p>
        <a:p>
          <a:pPr algn="ctr"/>
          <a:r>
            <a:rPr lang="es-ES" sz="3200" u="none" dirty="0">
              <a:solidFill>
                <a:schemeClr val="bg1"/>
              </a:solidFill>
            </a:rPr>
            <a:t>Uso de la Transformada Probabilística de </a:t>
          </a:r>
          <a:r>
            <a:rPr lang="es-ES" sz="3200" u="none" dirty="0" err="1">
              <a:solidFill>
                <a:schemeClr val="bg1"/>
              </a:solidFill>
            </a:rPr>
            <a:t>Hough</a:t>
          </a:r>
          <a:r>
            <a:rPr lang="es-ES" sz="3200" u="none" dirty="0">
              <a:solidFill>
                <a:schemeClr val="bg1"/>
              </a:solidFill>
            </a:rPr>
            <a:t> en un rango concreto de ángulos</a:t>
          </a:r>
        </a:p>
      </dgm:t>
    </dgm:pt>
    <dgm:pt modelId="{4C5F0510-8284-4F8E-9DBE-B29B73650EF0}" type="parTrans" cxnId="{8A836C4B-5E74-494A-ABBA-BDDDC1F85118}">
      <dgm:prSet/>
      <dgm:spPr/>
      <dgm:t>
        <a:bodyPr/>
        <a:lstStyle/>
        <a:p>
          <a:endParaRPr lang="es-ES" u="none"/>
        </a:p>
      </dgm:t>
    </dgm:pt>
    <dgm:pt modelId="{5C95409D-83FA-46E8-9534-E176059CE7CE}" type="sibTrans" cxnId="{8A836C4B-5E74-494A-ABBA-BDDDC1F85118}">
      <dgm:prSet/>
      <dgm:spPr/>
      <dgm:t>
        <a:bodyPr/>
        <a:lstStyle/>
        <a:p>
          <a:endParaRPr lang="es-ES" u="none"/>
        </a:p>
      </dgm:t>
    </dgm:pt>
    <dgm:pt modelId="{4E1D888D-C16E-4D91-96EE-4792327DF219}">
      <dgm:prSet phldrT="[Texto]" custT="1"/>
      <dgm:spPr/>
      <dgm:t>
        <a:bodyPr/>
        <a:lstStyle/>
        <a:p>
          <a:pPr algn="ctr"/>
          <a:r>
            <a:rPr lang="es-ES" sz="3600" u="none" dirty="0">
              <a:solidFill>
                <a:schemeClr val="bg1"/>
              </a:solidFill>
            </a:rPr>
            <a:t>Resultado</a:t>
          </a:r>
        </a:p>
        <a:p>
          <a:pPr algn="ctr"/>
          <a:endParaRPr lang="es-ES" sz="3600" u="none" dirty="0">
            <a:solidFill>
              <a:schemeClr val="bg1"/>
            </a:solidFill>
          </a:endParaRPr>
        </a:p>
        <a:p>
          <a:pPr algn="ctr"/>
          <a:r>
            <a:rPr lang="es-ES" sz="3200" u="none" dirty="0">
              <a:solidFill>
                <a:schemeClr val="bg1"/>
              </a:solidFill>
            </a:rPr>
            <a:t>Posterior marcado de perikymata usando el modelo de color HSV</a:t>
          </a:r>
        </a:p>
      </dgm:t>
    </dgm:pt>
    <dgm:pt modelId="{08C417AE-D222-49BD-A33B-A967832DADC5}" type="parTrans" cxnId="{5C392C89-6F0C-45FC-83E2-263190B03EF7}">
      <dgm:prSet/>
      <dgm:spPr/>
      <dgm:t>
        <a:bodyPr/>
        <a:lstStyle/>
        <a:p>
          <a:endParaRPr lang="es-ES"/>
        </a:p>
      </dgm:t>
    </dgm:pt>
    <dgm:pt modelId="{2533205E-0FC8-4AAA-A58B-8800900885CB}" type="sibTrans" cxnId="{5C392C89-6F0C-45FC-83E2-263190B03EF7}">
      <dgm:prSet/>
      <dgm:spPr/>
      <dgm:t>
        <a:bodyPr/>
        <a:lstStyle/>
        <a:p>
          <a:endParaRPr lang="es-ES"/>
        </a:p>
      </dgm:t>
    </dgm:pt>
    <dgm:pt modelId="{0CAA217A-5B8B-459E-9201-656B90B94602}" type="pres">
      <dgm:prSet presAssocID="{2D4417D9-A6B4-4BFB-AF67-95D0D963EC4A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369F8792-F00C-4AE7-A622-95F80FEB4964}" type="pres">
      <dgm:prSet presAssocID="{A5E07F5E-EB8D-4604-AF67-F1F3BF488C37}" presName="composite" presStyleCnt="0"/>
      <dgm:spPr/>
    </dgm:pt>
    <dgm:pt modelId="{D4CF0DBE-7DED-4649-B32A-A7DE8A7A05E8}" type="pres">
      <dgm:prSet presAssocID="{A5E07F5E-EB8D-4604-AF67-F1F3BF488C37}" presName="Image" presStyleLbl="alig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000" r="-104000"/>
          </a:stretch>
        </a:blipFill>
      </dgm:spPr>
    </dgm:pt>
    <dgm:pt modelId="{FADFF878-C51C-4F02-AF73-766BB50ADCCB}" type="pres">
      <dgm:prSet presAssocID="{A5E07F5E-EB8D-4604-AF67-F1F3BF488C37}" presName="Accent" presStyleLbl="parChTrans1D1" presStyleIdx="0" presStyleCnt="5"/>
      <dgm:spPr/>
    </dgm:pt>
    <dgm:pt modelId="{0AF21B6F-699D-4EB6-9097-B451017F5500}" type="pres">
      <dgm:prSet presAssocID="{A5E07F5E-EB8D-4604-AF67-F1F3BF488C37}" presName="Paren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CF6154F5-9A26-42F9-A656-395A5AD25CF6}" type="pres">
      <dgm:prSet presAssocID="{2C526D3A-5C1B-4275-BE19-DF943C528E71}" presName="sibTrans" presStyleCnt="0"/>
      <dgm:spPr/>
    </dgm:pt>
    <dgm:pt modelId="{AC331D8B-E588-44F6-9DCE-64CFDA4C60FD}" type="pres">
      <dgm:prSet presAssocID="{9656BF4D-4757-448E-8039-27BB98A51CE3}" presName="composite" presStyleCnt="0"/>
      <dgm:spPr/>
    </dgm:pt>
    <dgm:pt modelId="{32F91AD5-DC32-41C7-BCCA-8793227DAFC0}" type="pres">
      <dgm:prSet presAssocID="{9656BF4D-4757-448E-8039-27BB98A51CE3}" presName="Image" presStyleLbl="align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</dgm:spPr>
    </dgm:pt>
    <dgm:pt modelId="{F4633EEE-6943-4662-9DD2-8876B4BC13C3}" type="pres">
      <dgm:prSet presAssocID="{9656BF4D-4757-448E-8039-27BB98A51CE3}" presName="Accent" presStyleLbl="parChTrans1D1" presStyleIdx="1" presStyleCnt="5"/>
      <dgm:spPr/>
    </dgm:pt>
    <dgm:pt modelId="{27BDF258-EDFB-41E5-99BC-C8E12A0855D0}" type="pres">
      <dgm:prSet presAssocID="{9656BF4D-4757-448E-8039-27BB98A51CE3}" presName="Paren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85BD3750-E2EB-4413-842C-E8241E83B794}" type="pres">
      <dgm:prSet presAssocID="{B1489438-C0D1-4437-88CA-6CFB1748AAC1}" presName="sibTrans" presStyleCnt="0"/>
      <dgm:spPr/>
    </dgm:pt>
    <dgm:pt modelId="{FAE3464C-07CD-4E87-B3C3-45BD9615CE18}" type="pres">
      <dgm:prSet presAssocID="{0F2F7D4E-D69F-47B2-B737-20AE7E860244}" presName="composite" presStyleCnt="0"/>
      <dgm:spPr/>
    </dgm:pt>
    <dgm:pt modelId="{BFA5A117-71C7-42CB-83C7-AA1D2FD03A35}" type="pres">
      <dgm:prSet presAssocID="{0F2F7D4E-D69F-47B2-B737-20AE7E860244}" presName="Image" presStyleLbl="align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</dgm:spPr>
    </dgm:pt>
    <dgm:pt modelId="{93DFDE54-7EE2-43CC-8872-9EDB3E603BC5}" type="pres">
      <dgm:prSet presAssocID="{0F2F7D4E-D69F-47B2-B737-20AE7E860244}" presName="Accent" presStyleLbl="parChTrans1D1" presStyleIdx="2" presStyleCnt="5"/>
      <dgm:spPr/>
    </dgm:pt>
    <dgm:pt modelId="{5CCAC0E7-D4B3-4087-BBA4-C4DEA774E37D}" type="pres">
      <dgm:prSet presAssocID="{0F2F7D4E-D69F-47B2-B737-20AE7E860244}" presName="Paren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4FFE76C-1874-4FAC-95E0-C4B7F31BCAD0}" type="pres">
      <dgm:prSet presAssocID="{CB06E13F-F3E5-4CBA-9DE1-F686C14DD353}" presName="sibTrans" presStyleCnt="0"/>
      <dgm:spPr/>
    </dgm:pt>
    <dgm:pt modelId="{7FAE6E46-4D57-4CB6-8A59-613F4E8B182A}" type="pres">
      <dgm:prSet presAssocID="{A86C7F25-D3B5-47C0-BB2D-BB99060B6549}" presName="composite" presStyleCnt="0"/>
      <dgm:spPr/>
    </dgm:pt>
    <dgm:pt modelId="{A698CC59-C3E9-4B37-8EA4-F7AF3A568181}" type="pres">
      <dgm:prSet presAssocID="{A86C7F25-D3B5-47C0-BB2D-BB99060B6549}" presName="Image" presStyleLbl="align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</dgm:spPr>
    </dgm:pt>
    <dgm:pt modelId="{5AE9E33B-DFCA-4343-A581-3E48D61EF75D}" type="pres">
      <dgm:prSet presAssocID="{A86C7F25-D3B5-47C0-BB2D-BB99060B6549}" presName="Accent" presStyleLbl="parChTrans1D1" presStyleIdx="3" presStyleCnt="5"/>
      <dgm:spPr/>
    </dgm:pt>
    <dgm:pt modelId="{F6DD268A-9C4A-41DE-82DC-B9C4F7A16E30}" type="pres">
      <dgm:prSet presAssocID="{A86C7F25-D3B5-47C0-BB2D-BB99060B6549}" presName="Paren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A574D2F-656C-4CBD-BA00-2C2B9231A24E}" type="pres">
      <dgm:prSet presAssocID="{5C95409D-83FA-46E8-9534-E176059CE7CE}" presName="sibTrans" presStyleCnt="0"/>
      <dgm:spPr/>
    </dgm:pt>
    <dgm:pt modelId="{E76C78BD-BD9A-4C84-8D06-81D39E09BFA2}" type="pres">
      <dgm:prSet presAssocID="{4E1D888D-C16E-4D91-96EE-4792327DF219}" presName="composite" presStyleCnt="0"/>
      <dgm:spPr/>
    </dgm:pt>
    <dgm:pt modelId="{A067A9AB-C116-4813-8A50-F41B42B984F4}" type="pres">
      <dgm:prSet presAssocID="{4E1D888D-C16E-4D91-96EE-4792327DF219}" presName="Image" presStyleLbl="align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</dgm:spPr>
    </dgm:pt>
    <dgm:pt modelId="{1CBA4F40-2A23-4503-8384-8BF1DF307C30}" type="pres">
      <dgm:prSet presAssocID="{4E1D888D-C16E-4D91-96EE-4792327DF219}" presName="Accent" presStyleLbl="parChTrans1D1" presStyleIdx="4" presStyleCnt="5"/>
      <dgm:spPr/>
    </dgm:pt>
    <dgm:pt modelId="{15C0D171-2E5F-466F-86A8-A469DFB935CA}" type="pres">
      <dgm:prSet presAssocID="{4E1D888D-C16E-4D91-96EE-4792327DF219}" presName="Paren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D15310B-A5F3-4812-B959-980966B64D29}" type="presOf" srcId="{A86C7F25-D3B5-47C0-BB2D-BB99060B6549}" destId="{F6DD268A-9C4A-41DE-82DC-B9C4F7A16E30}" srcOrd="0" destOrd="0" presId="urn:microsoft.com/office/officeart/2008/layout/PictureLineup"/>
    <dgm:cxn modelId="{3BEE0E1C-3700-4268-A3A8-B381DC3BF3FB}" type="presOf" srcId="{2D4417D9-A6B4-4BFB-AF67-95D0D963EC4A}" destId="{0CAA217A-5B8B-459E-9201-656B90B94602}" srcOrd="0" destOrd="0" presId="urn:microsoft.com/office/officeart/2008/layout/PictureLineup"/>
    <dgm:cxn modelId="{25DC7049-25C1-4923-B76A-8FDB8A6552C7}" type="presOf" srcId="{A5E07F5E-EB8D-4604-AF67-F1F3BF488C37}" destId="{0AF21B6F-699D-4EB6-9097-B451017F5500}" srcOrd="0" destOrd="0" presId="urn:microsoft.com/office/officeart/2008/layout/PictureLineup"/>
    <dgm:cxn modelId="{8A836C4B-5E74-494A-ABBA-BDDDC1F85118}" srcId="{2D4417D9-A6B4-4BFB-AF67-95D0D963EC4A}" destId="{A86C7F25-D3B5-47C0-BB2D-BB99060B6549}" srcOrd="3" destOrd="0" parTransId="{4C5F0510-8284-4F8E-9DBE-B29B73650EF0}" sibTransId="{5C95409D-83FA-46E8-9534-E176059CE7CE}"/>
    <dgm:cxn modelId="{51431055-FB01-440D-BC88-3B8AB81A687B}" type="presOf" srcId="{0F2F7D4E-D69F-47B2-B737-20AE7E860244}" destId="{5CCAC0E7-D4B3-4087-BBA4-C4DEA774E37D}" srcOrd="0" destOrd="0" presId="urn:microsoft.com/office/officeart/2008/layout/PictureLineup"/>
    <dgm:cxn modelId="{5C392C89-6F0C-45FC-83E2-263190B03EF7}" srcId="{2D4417D9-A6B4-4BFB-AF67-95D0D963EC4A}" destId="{4E1D888D-C16E-4D91-96EE-4792327DF219}" srcOrd="4" destOrd="0" parTransId="{08C417AE-D222-49BD-A33B-A967832DADC5}" sibTransId="{2533205E-0FC8-4AAA-A58B-8800900885CB}"/>
    <dgm:cxn modelId="{B0FCEE99-6C8E-4755-AF2A-DA9CCCCF4CBF}" srcId="{2D4417D9-A6B4-4BFB-AF67-95D0D963EC4A}" destId="{0F2F7D4E-D69F-47B2-B737-20AE7E860244}" srcOrd="2" destOrd="0" parTransId="{0E4C2923-1C75-4B5C-AD7D-C91EDC9370D4}" sibTransId="{CB06E13F-F3E5-4CBA-9DE1-F686C14DD353}"/>
    <dgm:cxn modelId="{D3A67F9D-1925-401F-A45E-443B327174A7}" type="presOf" srcId="{9656BF4D-4757-448E-8039-27BB98A51CE3}" destId="{27BDF258-EDFB-41E5-99BC-C8E12A0855D0}" srcOrd="0" destOrd="0" presId="urn:microsoft.com/office/officeart/2008/layout/PictureLineup"/>
    <dgm:cxn modelId="{8F3043D1-D492-478B-9A84-1E9C830C04A0}" srcId="{2D4417D9-A6B4-4BFB-AF67-95D0D963EC4A}" destId="{9656BF4D-4757-448E-8039-27BB98A51CE3}" srcOrd="1" destOrd="0" parTransId="{2E010EAC-E642-4B43-9535-E6A48D532B13}" sibTransId="{B1489438-C0D1-4437-88CA-6CFB1748AAC1}"/>
    <dgm:cxn modelId="{712860EF-6A78-49D4-9C14-F3B9C6BFB504}" srcId="{2D4417D9-A6B4-4BFB-AF67-95D0D963EC4A}" destId="{A5E07F5E-EB8D-4604-AF67-F1F3BF488C37}" srcOrd="0" destOrd="0" parTransId="{B5EAC248-D575-4F75-8E95-4AD3A55E5DB7}" sibTransId="{2C526D3A-5C1B-4275-BE19-DF943C528E71}"/>
    <dgm:cxn modelId="{494A08F8-8E2F-4ACB-A48C-02CA74C250DF}" type="presOf" srcId="{4E1D888D-C16E-4D91-96EE-4792327DF219}" destId="{15C0D171-2E5F-466F-86A8-A469DFB935CA}" srcOrd="0" destOrd="0" presId="urn:microsoft.com/office/officeart/2008/layout/PictureLineup"/>
    <dgm:cxn modelId="{AF749B87-20B4-470D-B133-FC52FE7F1B73}" type="presParOf" srcId="{0CAA217A-5B8B-459E-9201-656B90B94602}" destId="{369F8792-F00C-4AE7-A622-95F80FEB4964}" srcOrd="0" destOrd="0" presId="urn:microsoft.com/office/officeart/2008/layout/PictureLineup"/>
    <dgm:cxn modelId="{DB92E9E5-9E3A-4E7B-A6E4-0E2298077EEA}" type="presParOf" srcId="{369F8792-F00C-4AE7-A622-95F80FEB4964}" destId="{D4CF0DBE-7DED-4649-B32A-A7DE8A7A05E8}" srcOrd="0" destOrd="0" presId="urn:microsoft.com/office/officeart/2008/layout/PictureLineup"/>
    <dgm:cxn modelId="{FBBBD982-548F-479A-AABF-747EEEBC09F5}" type="presParOf" srcId="{369F8792-F00C-4AE7-A622-95F80FEB4964}" destId="{FADFF878-C51C-4F02-AF73-766BB50ADCCB}" srcOrd="1" destOrd="0" presId="urn:microsoft.com/office/officeart/2008/layout/PictureLineup"/>
    <dgm:cxn modelId="{90D1C35C-9CFC-4E23-B10C-282120565257}" type="presParOf" srcId="{369F8792-F00C-4AE7-A622-95F80FEB4964}" destId="{0AF21B6F-699D-4EB6-9097-B451017F5500}" srcOrd="2" destOrd="0" presId="urn:microsoft.com/office/officeart/2008/layout/PictureLineup"/>
    <dgm:cxn modelId="{34FA25AD-425D-49C7-8933-31F6A2E12E3A}" type="presParOf" srcId="{0CAA217A-5B8B-459E-9201-656B90B94602}" destId="{CF6154F5-9A26-42F9-A656-395A5AD25CF6}" srcOrd="1" destOrd="0" presId="urn:microsoft.com/office/officeart/2008/layout/PictureLineup"/>
    <dgm:cxn modelId="{E8C8B967-793C-4321-845E-BE95134545A0}" type="presParOf" srcId="{0CAA217A-5B8B-459E-9201-656B90B94602}" destId="{AC331D8B-E588-44F6-9DCE-64CFDA4C60FD}" srcOrd="2" destOrd="0" presId="urn:microsoft.com/office/officeart/2008/layout/PictureLineup"/>
    <dgm:cxn modelId="{429CA1DA-691C-431A-9CA4-30E59EBFB88D}" type="presParOf" srcId="{AC331D8B-E588-44F6-9DCE-64CFDA4C60FD}" destId="{32F91AD5-DC32-41C7-BCCA-8793227DAFC0}" srcOrd="0" destOrd="0" presId="urn:microsoft.com/office/officeart/2008/layout/PictureLineup"/>
    <dgm:cxn modelId="{623DBE3F-D80F-43D8-94BE-97D47C22CE58}" type="presParOf" srcId="{AC331D8B-E588-44F6-9DCE-64CFDA4C60FD}" destId="{F4633EEE-6943-4662-9DD2-8876B4BC13C3}" srcOrd="1" destOrd="0" presId="urn:microsoft.com/office/officeart/2008/layout/PictureLineup"/>
    <dgm:cxn modelId="{CB3E9CD9-24BE-48A9-844E-D33AC6919DA9}" type="presParOf" srcId="{AC331D8B-E588-44F6-9DCE-64CFDA4C60FD}" destId="{27BDF258-EDFB-41E5-99BC-C8E12A0855D0}" srcOrd="2" destOrd="0" presId="urn:microsoft.com/office/officeart/2008/layout/PictureLineup"/>
    <dgm:cxn modelId="{A19D7DC7-FE94-40AA-8713-CA317D1A952E}" type="presParOf" srcId="{0CAA217A-5B8B-459E-9201-656B90B94602}" destId="{85BD3750-E2EB-4413-842C-E8241E83B794}" srcOrd="3" destOrd="0" presId="urn:microsoft.com/office/officeart/2008/layout/PictureLineup"/>
    <dgm:cxn modelId="{378A6695-86D6-49EE-BCFB-9F538BF3EA1C}" type="presParOf" srcId="{0CAA217A-5B8B-459E-9201-656B90B94602}" destId="{FAE3464C-07CD-4E87-B3C3-45BD9615CE18}" srcOrd="4" destOrd="0" presId="urn:microsoft.com/office/officeart/2008/layout/PictureLineup"/>
    <dgm:cxn modelId="{D7D84113-0478-4DCC-B685-406AF3428C8D}" type="presParOf" srcId="{FAE3464C-07CD-4E87-B3C3-45BD9615CE18}" destId="{BFA5A117-71C7-42CB-83C7-AA1D2FD03A35}" srcOrd="0" destOrd="0" presId="urn:microsoft.com/office/officeart/2008/layout/PictureLineup"/>
    <dgm:cxn modelId="{FBCB383F-2100-49D2-822F-AB5D102C8DD3}" type="presParOf" srcId="{FAE3464C-07CD-4E87-B3C3-45BD9615CE18}" destId="{93DFDE54-7EE2-43CC-8872-9EDB3E603BC5}" srcOrd="1" destOrd="0" presId="urn:microsoft.com/office/officeart/2008/layout/PictureLineup"/>
    <dgm:cxn modelId="{0D99DD09-2857-4083-860B-B8F5CBB6F2E6}" type="presParOf" srcId="{FAE3464C-07CD-4E87-B3C3-45BD9615CE18}" destId="{5CCAC0E7-D4B3-4087-BBA4-C4DEA774E37D}" srcOrd="2" destOrd="0" presId="urn:microsoft.com/office/officeart/2008/layout/PictureLineup"/>
    <dgm:cxn modelId="{058E36D0-2DB7-4A12-BCCD-C946705BA0AA}" type="presParOf" srcId="{0CAA217A-5B8B-459E-9201-656B90B94602}" destId="{A4FFE76C-1874-4FAC-95E0-C4B7F31BCAD0}" srcOrd="5" destOrd="0" presId="urn:microsoft.com/office/officeart/2008/layout/PictureLineup"/>
    <dgm:cxn modelId="{812F0633-6A3E-4E36-91DD-11D3179F611A}" type="presParOf" srcId="{0CAA217A-5B8B-459E-9201-656B90B94602}" destId="{7FAE6E46-4D57-4CB6-8A59-613F4E8B182A}" srcOrd="6" destOrd="0" presId="urn:microsoft.com/office/officeart/2008/layout/PictureLineup"/>
    <dgm:cxn modelId="{3E98AB03-36F5-4B60-9637-110AA37607DD}" type="presParOf" srcId="{7FAE6E46-4D57-4CB6-8A59-613F4E8B182A}" destId="{A698CC59-C3E9-4B37-8EA4-F7AF3A568181}" srcOrd="0" destOrd="0" presId="urn:microsoft.com/office/officeart/2008/layout/PictureLineup"/>
    <dgm:cxn modelId="{B112F53C-D7B2-460C-B103-FBC2A19A3B59}" type="presParOf" srcId="{7FAE6E46-4D57-4CB6-8A59-613F4E8B182A}" destId="{5AE9E33B-DFCA-4343-A581-3E48D61EF75D}" srcOrd="1" destOrd="0" presId="urn:microsoft.com/office/officeart/2008/layout/PictureLineup"/>
    <dgm:cxn modelId="{69E95C7A-88CB-4A3F-80D8-CAEE91230E36}" type="presParOf" srcId="{7FAE6E46-4D57-4CB6-8A59-613F4E8B182A}" destId="{F6DD268A-9C4A-41DE-82DC-B9C4F7A16E30}" srcOrd="2" destOrd="0" presId="urn:microsoft.com/office/officeart/2008/layout/PictureLineup"/>
    <dgm:cxn modelId="{F977D4E3-737D-4062-BF5D-C6BB2CF15BC7}" type="presParOf" srcId="{0CAA217A-5B8B-459E-9201-656B90B94602}" destId="{CA574D2F-656C-4CBD-BA00-2C2B9231A24E}" srcOrd="7" destOrd="0" presId="urn:microsoft.com/office/officeart/2008/layout/PictureLineup"/>
    <dgm:cxn modelId="{4F5A248A-C591-40EF-AEA5-37D6CB959201}" type="presParOf" srcId="{0CAA217A-5B8B-459E-9201-656B90B94602}" destId="{E76C78BD-BD9A-4C84-8D06-81D39E09BFA2}" srcOrd="8" destOrd="0" presId="urn:microsoft.com/office/officeart/2008/layout/PictureLineup"/>
    <dgm:cxn modelId="{232ACA6E-2DB7-4345-BC44-B6D1807CB00B}" type="presParOf" srcId="{E76C78BD-BD9A-4C84-8D06-81D39E09BFA2}" destId="{A067A9AB-C116-4813-8A50-F41B42B984F4}" srcOrd="0" destOrd="0" presId="urn:microsoft.com/office/officeart/2008/layout/PictureLineup"/>
    <dgm:cxn modelId="{D2D96E02-EFAD-4787-A2AF-C8A3D6C93329}" type="presParOf" srcId="{E76C78BD-BD9A-4C84-8D06-81D39E09BFA2}" destId="{1CBA4F40-2A23-4503-8384-8BF1DF307C30}" srcOrd="1" destOrd="0" presId="urn:microsoft.com/office/officeart/2008/layout/PictureLineup"/>
    <dgm:cxn modelId="{02D15579-733F-41DF-A73B-2122BBD71C82}" type="presParOf" srcId="{E76C78BD-BD9A-4C84-8D06-81D39E09BFA2}" destId="{15C0D171-2E5F-466F-86A8-A469DFB935CA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AC9B5-B0F7-416C-8E91-2B0A01FA17CD}">
      <dsp:nvSpPr>
        <dsp:cNvPr id="0" name=""/>
        <dsp:cNvSpPr/>
      </dsp:nvSpPr>
      <dsp:spPr>
        <a:xfrm>
          <a:off x="4911337" y="361759"/>
          <a:ext cx="4871771" cy="409750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6" t="65" r="-216" b="6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29E559F-F645-4050-89C5-05871C8ED9BF}">
      <dsp:nvSpPr>
        <dsp:cNvPr id="0" name=""/>
        <dsp:cNvSpPr/>
      </dsp:nvSpPr>
      <dsp:spPr>
        <a:xfrm>
          <a:off x="3729389" y="3151260"/>
          <a:ext cx="2640326" cy="264032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/>
            <a:t>1. Unión de imágenes mediante </a:t>
          </a:r>
          <a:r>
            <a:rPr lang="es-ES" sz="3200" u="none" kern="1200" dirty="0" err="1"/>
            <a:t>OpenCV</a:t>
          </a:r>
          <a:endParaRPr lang="es-ES" sz="3200" u="none" kern="1200" dirty="0"/>
        </a:p>
      </dsp:txBody>
      <dsp:txXfrm>
        <a:off x="3729389" y="3151260"/>
        <a:ext cx="2640326" cy="2640326"/>
      </dsp:txXfrm>
    </dsp:sp>
    <dsp:sp modelId="{2464761D-283D-440F-94FF-8C96B464EC1F}">
      <dsp:nvSpPr>
        <dsp:cNvPr id="0" name=""/>
        <dsp:cNvSpPr/>
      </dsp:nvSpPr>
      <dsp:spPr>
        <a:xfrm>
          <a:off x="11439545" y="105165"/>
          <a:ext cx="8871739" cy="4628462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9" t="65" r="-69" b="6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609F63-7627-4E25-87EF-CAEF183BFD23}">
      <dsp:nvSpPr>
        <dsp:cNvPr id="0" name=""/>
        <dsp:cNvSpPr/>
      </dsp:nvSpPr>
      <dsp:spPr>
        <a:xfrm>
          <a:off x="18746507" y="3249657"/>
          <a:ext cx="2910378" cy="2640326"/>
        </a:xfrm>
        <a:prstGeom prst="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/>
            <a:t>2. Preparación de la imagen completa</a:t>
          </a:r>
        </a:p>
      </dsp:txBody>
      <dsp:txXfrm>
        <a:off x="18746507" y="3249657"/>
        <a:ext cx="2910378" cy="2640326"/>
      </dsp:txXfrm>
    </dsp:sp>
    <dsp:sp modelId="{D02456C0-C4BA-49AF-AAEA-536BC5841063}">
      <dsp:nvSpPr>
        <dsp:cNvPr id="0" name=""/>
        <dsp:cNvSpPr/>
      </dsp:nvSpPr>
      <dsp:spPr>
        <a:xfrm>
          <a:off x="7795205" y="5382336"/>
          <a:ext cx="9558317" cy="487865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" t="65" r="-4" b="65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418634-C2B0-4A34-B2C4-05ECA4745EAC}">
      <dsp:nvSpPr>
        <dsp:cNvPr id="0" name=""/>
        <dsp:cNvSpPr/>
      </dsp:nvSpPr>
      <dsp:spPr>
        <a:xfrm>
          <a:off x="10078498" y="9920130"/>
          <a:ext cx="5050706" cy="1148119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/>
            <a:t>3. Filtrado y automarcado de perikymata</a:t>
          </a:r>
        </a:p>
      </dsp:txBody>
      <dsp:txXfrm>
        <a:off x="10078498" y="9920130"/>
        <a:ext cx="5050706" cy="1148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6E151-C0AB-46D3-B8D7-3824E2777F05}">
      <dsp:nvSpPr>
        <dsp:cNvPr id="0" name=""/>
        <dsp:cNvSpPr/>
      </dsp:nvSpPr>
      <dsp:spPr>
        <a:xfrm>
          <a:off x="12774719" y="2415113"/>
          <a:ext cx="5910102" cy="1017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Eliminadas dependencias dinámicas</a:t>
          </a:r>
        </a:p>
      </dsp:txBody>
      <dsp:txXfrm>
        <a:off x="12804507" y="2444901"/>
        <a:ext cx="5850526" cy="957456"/>
      </dsp:txXfrm>
    </dsp:sp>
    <dsp:sp modelId="{6335EB7D-84E6-45AE-BA99-99136BCE8AC7}">
      <dsp:nvSpPr>
        <dsp:cNvPr id="0" name=""/>
        <dsp:cNvSpPr/>
      </dsp:nvSpPr>
      <dsp:spPr>
        <a:xfrm>
          <a:off x="12774719" y="3665270"/>
          <a:ext cx="5910102" cy="10170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Corrección de errores</a:t>
          </a:r>
        </a:p>
      </dsp:txBody>
      <dsp:txXfrm>
        <a:off x="12804507" y="3695058"/>
        <a:ext cx="5850526" cy="957456"/>
      </dsp:txXfrm>
    </dsp:sp>
    <dsp:sp modelId="{A34B1B62-EAF5-468D-BF97-216A286F63F5}">
      <dsp:nvSpPr>
        <dsp:cNvPr id="0" name=""/>
        <dsp:cNvSpPr/>
      </dsp:nvSpPr>
      <dsp:spPr>
        <a:xfrm>
          <a:off x="12774660" y="1025471"/>
          <a:ext cx="5952773" cy="11599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Añadido soporte multiplataforma</a:t>
          </a:r>
        </a:p>
      </dsp:txBody>
      <dsp:txXfrm>
        <a:off x="12808633" y="1059444"/>
        <a:ext cx="5884827" cy="10919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B9D8D-E998-4E34-829F-69DBE949AD9D}">
      <dsp:nvSpPr>
        <dsp:cNvPr id="0" name=""/>
        <dsp:cNvSpPr/>
      </dsp:nvSpPr>
      <dsp:spPr>
        <a:xfrm>
          <a:off x="1188049" y="4645933"/>
          <a:ext cx="2979058" cy="1079998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1760" tIns="111760" rIns="111760" bIns="11176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kern="1200" dirty="0"/>
            <a:t>Objetivos</a:t>
          </a:r>
        </a:p>
      </dsp:txBody>
      <dsp:txXfrm>
        <a:off x="1240770" y="4698654"/>
        <a:ext cx="2873616" cy="974556"/>
      </dsp:txXfrm>
    </dsp:sp>
    <dsp:sp modelId="{885BBC3A-1698-4AB6-8D74-297643CA14B2}">
      <dsp:nvSpPr>
        <dsp:cNvPr id="0" name=""/>
        <dsp:cNvSpPr/>
      </dsp:nvSpPr>
      <dsp:spPr>
        <a:xfrm rot="20497676">
          <a:off x="4043020" y="3923916"/>
          <a:ext cx="486900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6900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D7959-49FF-41D7-A430-9D629242C731}">
      <dsp:nvSpPr>
        <dsp:cNvPr id="0" name=""/>
        <dsp:cNvSpPr/>
      </dsp:nvSpPr>
      <dsp:spPr>
        <a:xfrm>
          <a:off x="7537603" y="1800113"/>
          <a:ext cx="6585042" cy="13564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Automatización parcial de trabajo</a:t>
          </a:r>
        </a:p>
      </dsp:txBody>
      <dsp:txXfrm>
        <a:off x="7603821" y="1866331"/>
        <a:ext cx="6452606" cy="1224044"/>
      </dsp:txXfrm>
    </dsp:sp>
    <dsp:sp modelId="{EB70A223-E06E-405A-81EB-4EBF887D0FBC}">
      <dsp:nvSpPr>
        <dsp:cNvPr id="0" name=""/>
        <dsp:cNvSpPr/>
      </dsp:nvSpPr>
      <dsp:spPr>
        <a:xfrm rot="21576554">
          <a:off x="4167065" y="5163369"/>
          <a:ext cx="36373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3736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4C208-B83D-4C05-9ADA-4995977453AD}">
      <dsp:nvSpPr>
        <dsp:cNvPr id="0" name=""/>
        <dsp:cNvSpPr/>
      </dsp:nvSpPr>
      <dsp:spPr>
        <a:xfrm>
          <a:off x="7804391" y="4490781"/>
          <a:ext cx="6051559" cy="127909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Automarcado de  perikymata</a:t>
          </a:r>
        </a:p>
      </dsp:txBody>
      <dsp:txXfrm>
        <a:off x="7866831" y="4553221"/>
        <a:ext cx="5926679" cy="1154217"/>
      </dsp:txXfrm>
    </dsp:sp>
    <dsp:sp modelId="{DC70DFD1-A692-497A-A0FE-17E260200DAF}">
      <dsp:nvSpPr>
        <dsp:cNvPr id="0" name=""/>
        <dsp:cNvSpPr/>
      </dsp:nvSpPr>
      <dsp:spPr>
        <a:xfrm rot="1059928">
          <a:off x="4051740" y="6402733"/>
          <a:ext cx="48930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9305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E7410-4821-4837-BA3F-2E8601881962}">
      <dsp:nvSpPr>
        <dsp:cNvPr id="0" name=""/>
        <dsp:cNvSpPr/>
      </dsp:nvSpPr>
      <dsp:spPr>
        <a:xfrm>
          <a:off x="8701622" y="7145153"/>
          <a:ext cx="4257063" cy="127436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dirty="0"/>
            <a:t>Extracción de datos</a:t>
          </a:r>
        </a:p>
      </dsp:txBody>
      <dsp:txXfrm>
        <a:off x="8763831" y="7207362"/>
        <a:ext cx="4132645" cy="1149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6E151-C0AB-46D3-B8D7-3824E2777F05}">
      <dsp:nvSpPr>
        <dsp:cNvPr id="0" name=""/>
        <dsp:cNvSpPr/>
      </dsp:nvSpPr>
      <dsp:spPr>
        <a:xfrm>
          <a:off x="1450289" y="3132695"/>
          <a:ext cx="6683979" cy="9544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Recortado de la corona dental</a:t>
          </a:r>
        </a:p>
      </dsp:txBody>
      <dsp:txXfrm>
        <a:off x="1478244" y="3160650"/>
        <a:ext cx="6628069" cy="898528"/>
      </dsp:txXfrm>
    </dsp:sp>
    <dsp:sp modelId="{6335EB7D-84E6-45AE-BA99-99136BCE8AC7}">
      <dsp:nvSpPr>
        <dsp:cNvPr id="0" name=""/>
        <dsp:cNvSpPr/>
      </dsp:nvSpPr>
      <dsp:spPr>
        <a:xfrm>
          <a:off x="1448351" y="4263953"/>
          <a:ext cx="6683979" cy="9544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Toma de la escala de la imagen </a:t>
          </a:r>
        </a:p>
      </dsp:txBody>
      <dsp:txXfrm>
        <a:off x="1476306" y="4291908"/>
        <a:ext cx="6628069" cy="898528"/>
      </dsp:txXfrm>
    </dsp:sp>
    <dsp:sp modelId="{A34B1B62-EAF5-468D-BF97-216A286F63F5}">
      <dsp:nvSpPr>
        <dsp:cNvPr id="0" name=""/>
        <dsp:cNvSpPr/>
      </dsp:nvSpPr>
      <dsp:spPr>
        <a:xfrm>
          <a:off x="1449020" y="1974160"/>
          <a:ext cx="6683979" cy="9544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Rotación de la imagen</a:t>
          </a:r>
        </a:p>
      </dsp:txBody>
      <dsp:txXfrm>
        <a:off x="1476975" y="2002115"/>
        <a:ext cx="6628069" cy="8985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CF0DBE-7DED-4649-B32A-A7DE8A7A05E8}">
      <dsp:nvSpPr>
        <dsp:cNvPr id="0" name=""/>
        <dsp:cNvSpPr/>
      </dsp:nvSpPr>
      <dsp:spPr>
        <a:xfrm>
          <a:off x="4457981" y="4579"/>
          <a:ext cx="4684907" cy="46849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000" r="-104000"/>
          </a:stretch>
        </a:blip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DFF878-C51C-4F02-AF73-766BB50ADCCB}">
      <dsp:nvSpPr>
        <dsp:cNvPr id="0" name=""/>
        <dsp:cNvSpPr/>
      </dsp:nvSpPr>
      <dsp:spPr>
        <a:xfrm>
          <a:off x="4457981" y="4579"/>
          <a:ext cx="468" cy="93698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21B6F-699D-4EB6-9097-B451017F5500}">
      <dsp:nvSpPr>
        <dsp:cNvPr id="0" name=""/>
        <dsp:cNvSpPr/>
      </dsp:nvSpPr>
      <dsp:spPr>
        <a:xfrm>
          <a:off x="4457981" y="4689487"/>
          <a:ext cx="4684907" cy="46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u="none" kern="1200" dirty="0">
              <a:solidFill>
                <a:schemeClr val="bg1"/>
              </a:solidFill>
            </a:rPr>
            <a:t>Filtrado por direcciones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 err="1">
              <a:solidFill>
                <a:schemeClr val="bg1"/>
              </a:solidFill>
            </a:rPr>
            <a:t>Convolución</a:t>
          </a:r>
          <a:r>
            <a:rPr lang="es-ES" sz="3200" u="none" kern="1200" dirty="0">
              <a:solidFill>
                <a:schemeClr val="bg1"/>
              </a:solidFill>
            </a:rPr>
            <a:t> de la imagen usando el operador de Kirsch con ocho posibles direcciones</a:t>
          </a: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</dsp:txBody>
      <dsp:txXfrm>
        <a:off x="4457981" y="4689487"/>
        <a:ext cx="4684907" cy="4684907"/>
      </dsp:txXfrm>
    </dsp:sp>
    <dsp:sp modelId="{32F91AD5-DC32-41C7-BCCA-8793227DAFC0}">
      <dsp:nvSpPr>
        <dsp:cNvPr id="0" name=""/>
        <dsp:cNvSpPr/>
      </dsp:nvSpPr>
      <dsp:spPr>
        <a:xfrm>
          <a:off x="9146121" y="4579"/>
          <a:ext cx="4684907" cy="468490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633EEE-6943-4662-9DD2-8876B4BC13C3}">
      <dsp:nvSpPr>
        <dsp:cNvPr id="0" name=""/>
        <dsp:cNvSpPr/>
      </dsp:nvSpPr>
      <dsp:spPr>
        <a:xfrm>
          <a:off x="9146121" y="4579"/>
          <a:ext cx="468" cy="93698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DF258-EDFB-41E5-99BC-C8E12A0855D0}">
      <dsp:nvSpPr>
        <dsp:cNvPr id="0" name=""/>
        <dsp:cNvSpPr/>
      </dsp:nvSpPr>
      <dsp:spPr>
        <a:xfrm>
          <a:off x="9146121" y="4689487"/>
          <a:ext cx="4684907" cy="46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u="none" kern="1200" dirty="0" err="1">
              <a:solidFill>
                <a:schemeClr val="bg1"/>
              </a:solidFill>
            </a:rPr>
            <a:t>Binarización</a:t>
          </a: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>
              <a:solidFill>
                <a:schemeClr val="bg1"/>
              </a:solidFill>
            </a:rPr>
            <a:t>Conversión de la imagen a blanco y negro únicamente</a:t>
          </a:r>
        </a:p>
      </dsp:txBody>
      <dsp:txXfrm>
        <a:off x="9146121" y="4689487"/>
        <a:ext cx="4684907" cy="4684907"/>
      </dsp:txXfrm>
    </dsp:sp>
    <dsp:sp modelId="{BFA5A117-71C7-42CB-83C7-AA1D2FD03A35}">
      <dsp:nvSpPr>
        <dsp:cNvPr id="0" name=""/>
        <dsp:cNvSpPr/>
      </dsp:nvSpPr>
      <dsp:spPr>
        <a:xfrm>
          <a:off x="13834262" y="4579"/>
          <a:ext cx="4684907" cy="46849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DFDE54-7EE2-43CC-8872-9EDB3E603BC5}">
      <dsp:nvSpPr>
        <dsp:cNvPr id="0" name=""/>
        <dsp:cNvSpPr/>
      </dsp:nvSpPr>
      <dsp:spPr>
        <a:xfrm>
          <a:off x="13834262" y="4579"/>
          <a:ext cx="468" cy="93698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CAC0E7-D4B3-4087-BBA4-C4DEA774E37D}">
      <dsp:nvSpPr>
        <dsp:cNvPr id="0" name=""/>
        <dsp:cNvSpPr/>
      </dsp:nvSpPr>
      <dsp:spPr>
        <a:xfrm>
          <a:off x="13834262" y="4689487"/>
          <a:ext cx="4684907" cy="46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u="none" kern="1200" dirty="0">
              <a:solidFill>
                <a:schemeClr val="bg1"/>
              </a:solidFill>
            </a:rPr>
            <a:t>Esqueletonización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>
              <a:solidFill>
                <a:schemeClr val="bg1"/>
              </a:solidFill>
            </a:rPr>
            <a:t>Reducción del grosor de los negros de la imagen </a:t>
          </a:r>
          <a:r>
            <a:rPr lang="es-ES" sz="3200" u="none" kern="1200" dirty="0" err="1">
              <a:solidFill>
                <a:schemeClr val="bg1"/>
              </a:solidFill>
            </a:rPr>
            <a:t>binarizada</a:t>
          </a:r>
          <a:endParaRPr lang="es-ES" sz="2400" u="none" kern="1200" dirty="0">
            <a:solidFill>
              <a:schemeClr val="bg1"/>
            </a:solidFill>
          </a:endParaRPr>
        </a:p>
      </dsp:txBody>
      <dsp:txXfrm>
        <a:off x="13834262" y="4689487"/>
        <a:ext cx="4684907" cy="4684907"/>
      </dsp:txXfrm>
    </dsp:sp>
    <dsp:sp modelId="{A698CC59-C3E9-4B37-8EA4-F7AF3A568181}">
      <dsp:nvSpPr>
        <dsp:cNvPr id="0" name=""/>
        <dsp:cNvSpPr/>
      </dsp:nvSpPr>
      <dsp:spPr>
        <a:xfrm>
          <a:off x="18522402" y="4579"/>
          <a:ext cx="4684907" cy="468490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E9E33B-DFCA-4343-A581-3E48D61EF75D}">
      <dsp:nvSpPr>
        <dsp:cNvPr id="0" name=""/>
        <dsp:cNvSpPr/>
      </dsp:nvSpPr>
      <dsp:spPr>
        <a:xfrm>
          <a:off x="18522402" y="4579"/>
          <a:ext cx="468" cy="93698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D268A-9C4A-41DE-82DC-B9C4F7A16E30}">
      <dsp:nvSpPr>
        <dsp:cNvPr id="0" name=""/>
        <dsp:cNvSpPr/>
      </dsp:nvSpPr>
      <dsp:spPr>
        <a:xfrm>
          <a:off x="18522402" y="4689487"/>
          <a:ext cx="4684907" cy="46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u="none" kern="1200" dirty="0">
              <a:solidFill>
                <a:schemeClr val="bg1"/>
              </a:solidFill>
            </a:rPr>
            <a:t>Detección de líneas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>
              <a:solidFill>
                <a:schemeClr val="bg1"/>
              </a:solidFill>
            </a:rPr>
            <a:t>Uso de la Transformada Probabilística de </a:t>
          </a:r>
          <a:r>
            <a:rPr lang="es-ES" sz="3200" u="none" kern="1200" dirty="0" err="1">
              <a:solidFill>
                <a:schemeClr val="bg1"/>
              </a:solidFill>
            </a:rPr>
            <a:t>Hough</a:t>
          </a:r>
          <a:r>
            <a:rPr lang="es-ES" sz="3200" u="none" kern="1200" dirty="0">
              <a:solidFill>
                <a:schemeClr val="bg1"/>
              </a:solidFill>
            </a:rPr>
            <a:t> en un rango concreto de ángulos</a:t>
          </a:r>
        </a:p>
      </dsp:txBody>
      <dsp:txXfrm>
        <a:off x="18522402" y="4689487"/>
        <a:ext cx="4684907" cy="4684907"/>
      </dsp:txXfrm>
    </dsp:sp>
    <dsp:sp modelId="{A067A9AB-C116-4813-8A50-F41B42B984F4}">
      <dsp:nvSpPr>
        <dsp:cNvPr id="0" name=""/>
        <dsp:cNvSpPr/>
      </dsp:nvSpPr>
      <dsp:spPr>
        <a:xfrm>
          <a:off x="23210542" y="4579"/>
          <a:ext cx="4684907" cy="46849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3000" r="-103000"/>
          </a:stretch>
        </a:blip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BA4F40-2A23-4503-8384-8BF1DF307C30}">
      <dsp:nvSpPr>
        <dsp:cNvPr id="0" name=""/>
        <dsp:cNvSpPr/>
      </dsp:nvSpPr>
      <dsp:spPr>
        <a:xfrm>
          <a:off x="23210542" y="4579"/>
          <a:ext cx="468" cy="9369815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C0D171-2E5F-466F-86A8-A469DFB935CA}">
      <dsp:nvSpPr>
        <dsp:cNvPr id="0" name=""/>
        <dsp:cNvSpPr/>
      </dsp:nvSpPr>
      <dsp:spPr>
        <a:xfrm>
          <a:off x="23210542" y="4689487"/>
          <a:ext cx="4684907" cy="4684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u="none" kern="1200" dirty="0">
              <a:solidFill>
                <a:schemeClr val="bg1"/>
              </a:solidFill>
            </a:rPr>
            <a:t>Resultado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u="none" kern="1200" dirty="0">
            <a:solidFill>
              <a:schemeClr val="bg1"/>
            </a:solidFill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u="none" kern="1200" dirty="0">
              <a:solidFill>
                <a:schemeClr val="bg1"/>
              </a:solidFill>
            </a:rPr>
            <a:t>Posterior marcado de perikymata usando el modelo de color HSV</a:t>
          </a:r>
        </a:p>
      </dsp:txBody>
      <dsp:txXfrm>
        <a:off x="23210542" y="4689487"/>
        <a:ext cx="4684907" cy="4684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84402" y="7005156"/>
            <a:ext cx="22706410" cy="1490205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35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66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1665699" y="2278904"/>
            <a:ext cx="6528093" cy="3627421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081421" y="2278904"/>
            <a:ext cx="19205838" cy="3627421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110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98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104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90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756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19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872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8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385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05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88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70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2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35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181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5653" y="10671222"/>
            <a:ext cx="26112371" cy="1780517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65653" y="28644839"/>
            <a:ext cx="26112371" cy="936332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765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84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5364" y="2278907"/>
            <a:ext cx="26112371" cy="82734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85365" y="10492870"/>
            <a:ext cx="12807833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085365" y="15635264"/>
            <a:ext cx="12807833" cy="2299711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5326827" y="10492870"/>
            <a:ext cx="12870909" cy="514239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5326827" y="15635264"/>
            <a:ext cx="12870909" cy="2299711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99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66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32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640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85366" y="2853584"/>
            <a:ext cx="9764543" cy="998754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2870909" y="6162952"/>
            <a:ext cx="15326827" cy="304184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085366" y="12841129"/>
            <a:ext cx="9764543" cy="237897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732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081421" y="2278907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081421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0028665" y="39672750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21381869" y="39672750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86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70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BBD9-4ACC-41D9-8EFF-56799EB20E6E}" type="datetimeFigureOut">
              <a:rPr lang="es-ES" smtClean="0"/>
              <a:t>04/07/2017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8F830-5344-42F1-81F6-F762524615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716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diagramColors" Target="../diagrams/colors1.xml"/><Relationship Id="rId18" Type="http://schemas.openxmlformats.org/officeDocument/2006/relationships/diagramColors" Target="../diagrams/colors2.xml"/><Relationship Id="rId26" Type="http://schemas.openxmlformats.org/officeDocument/2006/relationships/diagramLayout" Target="../diagrams/layout4.xml"/><Relationship Id="rId3" Type="http://schemas.openxmlformats.org/officeDocument/2006/relationships/image" Target="../media/image2.png"/><Relationship Id="rId21" Type="http://schemas.openxmlformats.org/officeDocument/2006/relationships/diagramLayout" Target="../diagrams/layout3.xml"/><Relationship Id="rId34" Type="http://schemas.microsoft.com/office/2007/relationships/diagramDrawing" Target="../diagrams/drawing5.xml"/><Relationship Id="rId7" Type="http://schemas.openxmlformats.org/officeDocument/2006/relationships/image" Target="../media/image6.png"/><Relationship Id="rId12" Type="http://schemas.openxmlformats.org/officeDocument/2006/relationships/diagramQuickStyle" Target="../diagrams/quickStyle1.xml"/><Relationship Id="rId17" Type="http://schemas.openxmlformats.org/officeDocument/2006/relationships/diagramQuickStyle" Target="../diagrams/quickStyle2.xml"/><Relationship Id="rId25" Type="http://schemas.openxmlformats.org/officeDocument/2006/relationships/diagramData" Target="../diagrams/data4.xml"/><Relationship Id="rId33" Type="http://schemas.openxmlformats.org/officeDocument/2006/relationships/diagramColors" Target="../diagrams/colors5.xml"/><Relationship Id="rId2" Type="http://schemas.openxmlformats.org/officeDocument/2006/relationships/image" Target="../media/image1.jpg"/><Relationship Id="rId16" Type="http://schemas.openxmlformats.org/officeDocument/2006/relationships/diagramLayout" Target="../diagrams/layout2.xml"/><Relationship Id="rId20" Type="http://schemas.openxmlformats.org/officeDocument/2006/relationships/diagramData" Target="../diagrams/data3.xml"/><Relationship Id="rId29" Type="http://schemas.microsoft.com/office/2007/relationships/diagramDrawing" Target="../diagrams/drawing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11" Type="http://schemas.openxmlformats.org/officeDocument/2006/relationships/diagramLayout" Target="../diagrams/layout1.xml"/><Relationship Id="rId24" Type="http://schemas.microsoft.com/office/2007/relationships/diagramDrawing" Target="../diagrams/drawing3.xml"/><Relationship Id="rId32" Type="http://schemas.openxmlformats.org/officeDocument/2006/relationships/diagramQuickStyle" Target="../diagrams/quickStyle5.xml"/><Relationship Id="rId5" Type="http://schemas.openxmlformats.org/officeDocument/2006/relationships/image" Target="../media/image4.png"/><Relationship Id="rId15" Type="http://schemas.openxmlformats.org/officeDocument/2006/relationships/diagramData" Target="../diagrams/data2.xml"/><Relationship Id="rId23" Type="http://schemas.openxmlformats.org/officeDocument/2006/relationships/diagramColors" Target="../diagrams/colors3.xml"/><Relationship Id="rId28" Type="http://schemas.openxmlformats.org/officeDocument/2006/relationships/diagramColors" Target="../diagrams/colors4.xml"/><Relationship Id="rId10" Type="http://schemas.openxmlformats.org/officeDocument/2006/relationships/diagramData" Target="../diagrams/data1.xml"/><Relationship Id="rId19" Type="http://schemas.microsoft.com/office/2007/relationships/diagramDrawing" Target="../diagrams/drawing2.xml"/><Relationship Id="rId31" Type="http://schemas.openxmlformats.org/officeDocument/2006/relationships/diagramLayout" Target="../diagrams/layout5.xml"/><Relationship Id="rId4" Type="http://schemas.openxmlformats.org/officeDocument/2006/relationships/image" Target="../media/image3.png"/><Relationship Id="rId9" Type="http://schemas.openxmlformats.org/officeDocument/2006/relationships/image" Target="../media/image8.tif"/><Relationship Id="rId14" Type="http://schemas.microsoft.com/office/2007/relationships/diagramDrawing" Target="../diagrams/drawing1.xml"/><Relationship Id="rId22" Type="http://schemas.openxmlformats.org/officeDocument/2006/relationships/diagramQuickStyle" Target="../diagrams/quickStyle3.xml"/><Relationship Id="rId27" Type="http://schemas.openxmlformats.org/officeDocument/2006/relationships/diagramQuickStyle" Target="../diagrams/quickStyle4.xml"/><Relationship Id="rId30" Type="http://schemas.openxmlformats.org/officeDocument/2006/relationships/diagramData" Target="../diagrams/data5.xml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4552949"/>
            <a:ext cx="30275212" cy="34174578"/>
          </a:xfrm>
          <a:prstGeom prst="rect">
            <a:avLst/>
          </a:prstGeom>
          <a:gradFill flip="none" rotWithShape="1">
            <a:gsLst>
              <a:gs pos="44000">
                <a:schemeClr val="tx1">
                  <a:lumMod val="95000"/>
                  <a:lumOff val="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-1" y="0"/>
            <a:ext cx="30275213" cy="4552950"/>
          </a:xfrm>
          <a:prstGeom prst="rect">
            <a:avLst/>
          </a:prstGeom>
          <a:gradFill>
            <a:gsLst>
              <a:gs pos="100000">
                <a:schemeClr val="accent5">
                  <a:satMod val="103000"/>
                  <a:lumMod val="102000"/>
                  <a:tint val="94000"/>
                  <a:alpha val="2000"/>
                </a:schemeClr>
              </a:gs>
              <a:gs pos="34000">
                <a:schemeClr val="tx1">
                  <a:alpha val="41000"/>
                </a:schemeClr>
              </a:gs>
              <a:gs pos="0">
                <a:schemeClr val="tx1"/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0" y="39953310"/>
            <a:ext cx="2851113" cy="15052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56" y="40153384"/>
            <a:ext cx="3750133" cy="12185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27" y="40153384"/>
            <a:ext cx="4264935" cy="130514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244" y="39337430"/>
            <a:ext cx="2649956" cy="26499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383" y="40130080"/>
            <a:ext cx="5186287" cy="127831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964" y="40130080"/>
            <a:ext cx="4338986" cy="12419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60" y="1162998"/>
            <a:ext cx="5226469" cy="253612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7165228" y="1588278"/>
            <a:ext cx="21866584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13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Análisis </a:t>
            </a:r>
            <a:r>
              <a:rPr lang="es-ES" sz="13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paleontológico</a:t>
            </a:r>
            <a:r>
              <a:rPr lang="es-ES" sz="13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de piezas dentales 2.0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954996" y="4308129"/>
            <a:ext cx="59284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Autor: </a:t>
            </a:r>
            <a:r>
              <a:rPr lang="es-ES" sz="3200" dirty="0"/>
              <a:t>Andrés Miguel Terán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Tutor: </a:t>
            </a:r>
            <a:r>
              <a:rPr lang="es-ES" sz="3200" dirty="0"/>
              <a:t>Dr. José Francisco Díez Pastor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Tutor: </a:t>
            </a:r>
            <a:r>
              <a:rPr lang="es-ES" sz="3200" dirty="0"/>
              <a:t>Dr. Raúl Marticorena Sánchez</a:t>
            </a:r>
          </a:p>
          <a:p>
            <a:r>
              <a:rPr lang="es-E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Julio de 2017</a:t>
            </a:r>
            <a:endParaRPr lang="es-ES" sz="3200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99" y="7940196"/>
            <a:ext cx="8032005" cy="6024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8" name="CuadroTexto 27"/>
          <p:cNvSpPr txBox="1"/>
          <p:nvPr/>
        </p:nvSpPr>
        <p:spPr>
          <a:xfrm>
            <a:off x="3323569" y="6895206"/>
            <a:ext cx="7700464" cy="76944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400" dirty="0"/>
              <a:t>Pieza dental fósil con perikymata</a:t>
            </a:r>
          </a:p>
        </p:txBody>
      </p:sp>
      <p:graphicFrame>
        <p:nvGraphicFramePr>
          <p:cNvPr id="37" name="Diagrama 36"/>
          <p:cNvGraphicFramePr/>
          <p:nvPr>
            <p:extLst>
              <p:ext uri="{D42A27DB-BD31-4B8C-83A1-F6EECF244321}">
                <p14:modId xmlns:p14="http://schemas.microsoft.com/office/powerpoint/2010/main" val="3588438338"/>
              </p:ext>
            </p:extLst>
          </p:nvPr>
        </p:nvGraphicFramePr>
        <p:xfrm>
          <a:off x="3136758" y="14554140"/>
          <a:ext cx="25114392" cy="11350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39" name="Diagrama 38"/>
          <p:cNvGraphicFramePr/>
          <p:nvPr>
            <p:extLst>
              <p:ext uri="{D42A27DB-BD31-4B8C-83A1-F6EECF244321}">
                <p14:modId xmlns:p14="http://schemas.microsoft.com/office/powerpoint/2010/main" val="3381031753"/>
              </p:ext>
            </p:extLst>
          </p:nvPr>
        </p:nvGraphicFramePr>
        <p:xfrm>
          <a:off x="-11135470" y="20047880"/>
          <a:ext cx="18971614" cy="13058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42" name="Diagrama 41"/>
          <p:cNvGraphicFramePr/>
          <p:nvPr>
            <p:extLst>
              <p:ext uri="{D42A27DB-BD31-4B8C-83A1-F6EECF244321}">
                <p14:modId xmlns:p14="http://schemas.microsoft.com/office/powerpoint/2010/main" val="3586667096"/>
              </p:ext>
            </p:extLst>
          </p:nvPr>
        </p:nvGraphicFramePr>
        <p:xfrm>
          <a:off x="13534404" y="5351651"/>
          <a:ext cx="14716746" cy="9930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graphicFrame>
        <p:nvGraphicFramePr>
          <p:cNvPr id="43" name="Diagrama 42"/>
          <p:cNvGraphicFramePr/>
          <p:nvPr>
            <p:extLst>
              <p:ext uri="{D42A27DB-BD31-4B8C-83A1-F6EECF244321}">
                <p14:modId xmlns:p14="http://schemas.microsoft.com/office/powerpoint/2010/main" val="2614269911"/>
              </p:ext>
            </p:extLst>
          </p:nvPr>
        </p:nvGraphicFramePr>
        <p:xfrm>
          <a:off x="21435664" y="19174631"/>
          <a:ext cx="21388736" cy="12216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44" name="Diagrama 43"/>
          <p:cNvGraphicFramePr/>
          <p:nvPr>
            <p:extLst>
              <p:ext uri="{D42A27DB-BD31-4B8C-83A1-F6EECF244321}">
                <p14:modId xmlns:p14="http://schemas.microsoft.com/office/powerpoint/2010/main" val="2454712856"/>
              </p:ext>
            </p:extLst>
          </p:nvPr>
        </p:nvGraphicFramePr>
        <p:xfrm>
          <a:off x="-482762" y="28528550"/>
          <a:ext cx="32353432" cy="937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sp>
        <p:nvSpPr>
          <p:cNvPr id="51" name="CuadroTexto 50"/>
          <p:cNvSpPr txBox="1"/>
          <p:nvPr/>
        </p:nvSpPr>
        <p:spPr>
          <a:xfrm>
            <a:off x="11820715" y="27046180"/>
            <a:ext cx="7746478" cy="769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4400" dirty="0"/>
              <a:t>Procesado de imagen con Python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1886811" y="5978807"/>
            <a:ext cx="171450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s-ES" sz="32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colaboración con el Laboratorio de la Evolución Humana, dpto. de Ciencias Históricas, UBU</a:t>
            </a:r>
          </a:p>
        </p:txBody>
      </p:sp>
    </p:spTree>
    <p:extLst>
      <p:ext uri="{BB962C8B-B14F-4D97-AF65-F5344CB8AC3E}">
        <p14:creationId xmlns:p14="http://schemas.microsoft.com/office/powerpoint/2010/main" val="16357899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s de guion gráfi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s de guion gráfico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178</Words>
  <Application>Microsoft Office PowerPoint</Application>
  <PresentationFormat>Personalizado</PresentationFormat>
  <Paragraphs>37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Diseños de guion gráfico</vt:lpstr>
      <vt:lpstr>1_Diseños de guion gráfico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Andrés Miguel Terán</dc:creator>
  <cp:lastModifiedBy>Andrés Miguel Terán</cp:lastModifiedBy>
  <cp:revision>54</cp:revision>
  <dcterms:created xsi:type="dcterms:W3CDTF">2017-07-04T02:08:13Z</dcterms:created>
  <dcterms:modified xsi:type="dcterms:W3CDTF">2017-07-04T17:15:28Z</dcterms:modified>
</cp:coreProperties>
</file>